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3" d="100"/>
          <a:sy n="73" d="100"/>
        </p:scale>
        <p:origin x="-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8 Icon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Icon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can b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e combined into JavaScript and Tag.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4608512" cy="16736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852936"/>
            <a:ext cx="4247545" cy="37890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8 Icon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Icons</a:t>
            </a:r>
            <a:endParaRPr lang="en-US" altLang="zh-TW" sz="1800" b="1" dirty="0" smtClean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 smtClean="0"/>
              <a:t>https://www.youtube.com/watch?v=gCZ7y7mQpW0&amp;list=PL4cUxeGkcC9gGrbtvASEZSlFEYBnPkmff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700808"/>
            <a:ext cx="6694199" cy="463830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37</Words>
  <Application>Microsoft Office PowerPoint</Application>
  <PresentationFormat>如螢幕大小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8 Icon</vt:lpstr>
      <vt:lpstr>8 Icon</vt:lpstr>
      <vt:lpstr>8 Icon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981</cp:revision>
  <dcterms:created xsi:type="dcterms:W3CDTF">2018-09-28T16:40:41Z</dcterms:created>
  <dcterms:modified xsi:type="dcterms:W3CDTF">2018-11-11T02:12:15Z</dcterms:modified>
</cp:coreProperties>
</file>