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3" d="100"/>
          <a:sy n="73" d="100"/>
        </p:scale>
        <p:origin x="-1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7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Button can b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e combined into JavaScript and Tag.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</a:t>
            </a:r>
            <a:r>
              <a:rPr lang="en-US" altLang="zh-TW" sz="1600" b="1" i="1" dirty="0" smtClean="0"/>
              <a:t>www.youtube.com/watch?v=gCZ7y7mQpW0&amp;list=PL4cUxeGkcC9gGrbtvASEZSlFEYBnPkmff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130204" cy="39418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Buttons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</a:t>
            </a:r>
            <a:r>
              <a:rPr lang="en-US" altLang="zh-TW" sz="1600" b="1" i="1" dirty="0" smtClean="0"/>
              <a:t>www.youtube.com/watch?v=gCZ7y7mQpW0&amp;list=PL4cUxeGkcC9gGrbtvASEZSlFEYBnPkmff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32856"/>
            <a:ext cx="5614963" cy="394659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37</Words>
  <Application>Microsoft Office PowerPoint</Application>
  <PresentationFormat>如螢幕大小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7 Button</vt:lpstr>
      <vt:lpstr>7 Button</vt:lpstr>
      <vt:lpstr>7 Button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978</cp:revision>
  <dcterms:created xsi:type="dcterms:W3CDTF">2018-09-28T16:40:41Z</dcterms:created>
  <dcterms:modified xsi:type="dcterms:W3CDTF">2018-11-11T00:24:41Z</dcterms:modified>
</cp:coreProperties>
</file>