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73" d="100"/>
          <a:sy n="73" d="100"/>
        </p:scale>
        <p:origin x="-17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10 Depth Shadow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10 Depth Shadow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Shadows and Depth</a:t>
            </a:r>
            <a:endParaRPr lang="en-US" altLang="zh-TW" sz="18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</a:t>
            </a:r>
            <a:r>
              <a:rPr lang="en-US" altLang="zh-TW" sz="1600" b="1" i="1" dirty="0" smtClean="0"/>
              <a:t>www.youtube.com/watch?v=gCZ7y7mQpW0&amp;list=PL4cUxeGkcC10gGrbtvASEZSlFEYBnPkmff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3176454" cy="436681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132856"/>
            <a:ext cx="5760640" cy="168502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3357</TotalTime>
  <Words>25</Words>
  <Application>Microsoft Office PowerPoint</Application>
  <PresentationFormat>如螢幕大小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10 Depth Shadow</vt:lpstr>
      <vt:lpstr>10 Depth Shadow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994</cp:revision>
  <dcterms:created xsi:type="dcterms:W3CDTF">2018-09-28T16:40:41Z</dcterms:created>
  <dcterms:modified xsi:type="dcterms:W3CDTF">2018-11-11T05:19:52Z</dcterms:modified>
</cp:coreProperties>
</file>