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3" r:id="rId3"/>
    <p:sldId id="265" r:id="rId4"/>
    <p:sldId id="264" r:id="rId5"/>
    <p:sldId id="259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63" autoAdjust="0"/>
    <p:restoredTop sz="99626" autoAdjust="0"/>
  </p:normalViewPr>
  <p:slideViewPr>
    <p:cSldViewPr>
      <p:cViewPr>
        <p:scale>
          <a:sx n="73" d="100"/>
          <a:sy n="73" d="100"/>
        </p:scale>
        <p:origin x="-174" y="2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2018/11/10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2018/11/10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2018/11/10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2018/11/10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2018/11/10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2018/11/10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2018/11/10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2018/11/10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2018/11/10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2018/11/10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2018/11/10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2018/11/10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2018/11/10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 smtClean="0">
                <a:solidFill>
                  <a:srgbClr val="FFFF00"/>
                </a:solidFill>
              </a:rPr>
              <a:t>9 Responsive Grid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2018/11/10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9 Responsive Grid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100811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 smtClean="0">
                <a:solidFill>
                  <a:schemeClr val="tx1"/>
                </a:solidFill>
                <a:latin typeface="+mj-lt"/>
              </a:rPr>
              <a:t>Both Bootstrap and Material-UI use grid system</a:t>
            </a:r>
            <a:r>
              <a:rPr lang="en-US" altLang="zh-TW" sz="1800" b="1" dirty="0" smtClean="0">
                <a:solidFill>
                  <a:schemeClr val="tx1"/>
                </a:solidFill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 smtClean="0">
                <a:solidFill>
                  <a:schemeClr val="tx1"/>
                </a:solidFill>
                <a:latin typeface="+mj-lt"/>
              </a:rPr>
              <a:t>They split contents into rows and columns.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 smtClean="0">
                <a:solidFill>
                  <a:schemeClr val="tx1"/>
                </a:solidFill>
                <a:latin typeface="+mj-lt"/>
              </a:rPr>
              <a:t>You can have an</a:t>
            </a:r>
            <a:r>
              <a:rPr lang="en-US" altLang="zh-TW" sz="1800" b="1" dirty="0" smtClean="0">
                <a:solidFill>
                  <a:schemeClr val="tx1"/>
                </a:solidFill>
                <a:latin typeface="+mj-lt"/>
              </a:rPr>
              <a:t> element occupy 12 columns, 4 columns, 6 columns, and etc.</a:t>
            </a:r>
            <a:endParaRPr lang="en-US" altLang="zh-TW" sz="1800" b="1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 dirty="0" smtClean="0"/>
              <a:t>https://www.youtube.com/watch?v=gCZ7y7mQpW0&amp;list=PL4cUxeGkcC9gGrbtvASEZSlFEYBnPkmff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2018/11/10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420888"/>
            <a:ext cx="4766717" cy="3371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9 Responsive Grid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 smtClean="0">
                <a:solidFill>
                  <a:schemeClr val="tx1"/>
                </a:solidFill>
                <a:latin typeface="+mj-lt"/>
              </a:rPr>
              <a:t>Set different size of column format.</a:t>
            </a:r>
            <a:endParaRPr lang="en-US" altLang="zh-TW" sz="1800" b="1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 dirty="0" smtClean="0"/>
              <a:t>https://www.youtube.com/watch?v=gCZ7y7mQpW0&amp;list=PL4cUxeGkcC9gGrbtvASEZSlFEYBnPkmff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2018/11/10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772817"/>
            <a:ext cx="4483851" cy="3672408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8024" y="1772816"/>
            <a:ext cx="4015506" cy="1728192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9 Responsive Grid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28803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 smtClean="0">
                <a:solidFill>
                  <a:schemeClr val="tx1"/>
                </a:solidFill>
                <a:latin typeface="+mj-lt"/>
              </a:rPr>
              <a:t>Responsive Grids for small and </a:t>
            </a:r>
            <a:r>
              <a:rPr lang="en-US" altLang="zh-TW" sz="1800" b="1" smtClean="0">
                <a:solidFill>
                  <a:schemeClr val="tx1"/>
                </a:solidFill>
                <a:latin typeface="+mj-lt"/>
              </a:rPr>
              <a:t>large system</a:t>
            </a:r>
            <a:endParaRPr lang="en-US" altLang="zh-TW" sz="1800" b="1" dirty="0" smtClean="0">
              <a:solidFill>
                <a:schemeClr val="tx1"/>
              </a:solidFill>
              <a:latin typeface="+mj-lt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b="1" dirty="0" smtClean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 dirty="0" smtClean="0"/>
              <a:t>https://www.youtube.com/watch?v=gCZ7y7mQpW0&amp;list=PL4cUxeGkcC9gGrbtvASEZSlFEYBnPkmff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2018/11/10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700808"/>
            <a:ext cx="2063201" cy="3684687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27784" y="1700808"/>
            <a:ext cx="6264696" cy="3097724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 smtClean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2018/11/10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3336</TotalTime>
  <Words>86</Words>
  <Application>Microsoft Office PowerPoint</Application>
  <PresentationFormat>如螢幕大小 (4:3)</PresentationFormat>
  <Paragraphs>24</Paragraphs>
  <Slides>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6" baseType="lpstr">
      <vt:lpstr>Office 佈景主題</vt:lpstr>
      <vt:lpstr>9 Responsive Grid</vt:lpstr>
      <vt:lpstr>9 Responsive Grid</vt:lpstr>
      <vt:lpstr>9 Responsive Grid</vt:lpstr>
      <vt:lpstr>9 Responsive Grid</vt:lpstr>
      <vt:lpstr>End of Chapter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USER</cp:lastModifiedBy>
  <cp:revision>988</cp:revision>
  <dcterms:created xsi:type="dcterms:W3CDTF">2018-09-28T16:40:41Z</dcterms:created>
  <dcterms:modified xsi:type="dcterms:W3CDTF">2018-11-11T03:51:41Z</dcterms:modified>
</cp:coreProperties>
</file>