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9" autoAdjust="0"/>
    <p:restoredTop sz="96806" autoAdjust="0"/>
  </p:normalViewPr>
  <p:slideViewPr>
    <p:cSldViewPr>
      <p:cViewPr>
        <p:scale>
          <a:sx n="82" d="100"/>
          <a:sy n="82" d="100"/>
        </p:scale>
        <p:origin x="10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87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5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08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4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4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5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1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93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5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2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76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72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86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3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hyperlink" Target="http://www.netflix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-QG_shi24&amp;list=PLv2a_5pNAko2Jl4Ks7V428ttvy-Fj4NKU&amp;index=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RDS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65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 many people try to access the server.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 much traffic causes the server crashes.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server crashes, then nobody else can access.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483C1-6DAA-474A-ABCE-7B3FA6DD4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689100"/>
            <a:ext cx="595312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045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7:30 pm, the AWS will automatically add more server.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7FFC1-D5C6-4C80-9155-51C955BB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060848"/>
            <a:ext cx="5924550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53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7:30 pm, the AWS will automatically add another EC2 server.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2F23-7E5B-46FC-AC0D-564A900C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060848"/>
            <a:ext cx="5867400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40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8 pm, more users login.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16C0C-E7F7-483F-B167-F80CC17B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911960"/>
            <a:ext cx="5895975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098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8 pm, more users login. AWS add more EC2 instances.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EC2 instances access the RDS database.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case of Scalability.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3A7F7-172A-4496-8F9C-F0619F02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636973"/>
            <a:ext cx="592455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787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95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9 pm, 10 pm, 11 pm, the user keep on dropping out.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AWS EC2 instances also reduced.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191AF-07DB-49D1-B03D-59AE26C8F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20597"/>
            <a:ext cx="594360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542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40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case of Elasticity.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2FB29-DD1D-43AF-AF91-6A8DC3188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1878555"/>
            <a:ext cx="6419850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502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additional to Scalability and Elasticity, AWS also have High Availability and fault tolerant.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48A23-656E-4F03-9CB6-85555AD79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2206297"/>
            <a:ext cx="6457950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442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previous section, we use AWS EC2 for Netflix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www.Netflix.com</a:t>
            </a:r>
            <a:r>
              <a:rPr lang="en-US" sz="1800" dirty="0">
                <a:solidFill>
                  <a:schemeClr val="tx1"/>
                </a:solidFill>
              </a:rPr>
              <a:t> is  essentially the AWS EC2 instance.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4C64C-E588-450C-8810-EAB087A81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45" y="2132856"/>
            <a:ext cx="4216063" cy="21212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2A352-1826-427A-81A1-B33C5FB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707" y="3933056"/>
            <a:ext cx="4571605" cy="24232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go to </a:t>
            </a:r>
            <a:r>
              <a:rPr lang="en-US" sz="1800" dirty="0" err="1">
                <a:solidFill>
                  <a:schemeClr val="tx1"/>
                </a:solidFill>
              </a:rPr>
              <a:t>netflit</a:t>
            </a:r>
            <a:r>
              <a:rPr lang="en-US" sz="1800" dirty="0">
                <a:solidFill>
                  <a:schemeClr val="tx1"/>
                </a:solidFill>
              </a:rPr>
              <a:t> web site, you need to sign into the Netflix account.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213EC-2A4C-4CFD-926B-93B5C758A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2504066"/>
            <a:ext cx="4905375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3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4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need to provide the personal information.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information is stored in database RDS.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19C08-D2E3-40C3-B523-99251BAA4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469360"/>
            <a:ext cx="7112098" cy="35010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774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you log in, there are entire list or the entire catalog of all of the shows and all of the episodes.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Netflix has to offer the catalog.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inventory catalog is also another common use of RDS or database programs.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E7EBF-FA45-4091-86CE-933FFE9D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847851"/>
            <a:ext cx="49720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767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53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full list of episodes are all stored in the database program.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information will be requested and then served back by EC2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EC2 server hosts the website and running the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43BD7-F5BB-4F82-9DDF-430618441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597379"/>
            <a:ext cx="7112098" cy="35010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40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242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Shrink and rearrange the Diagram.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Netflit</a:t>
            </a:r>
            <a:r>
              <a:rPr lang="en-US" sz="1800" dirty="0">
                <a:solidFill>
                  <a:schemeClr val="tx1"/>
                </a:solidFill>
              </a:rPr>
              <a:t> can have Scalability and Elasticity through the AWS.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Users can represent thousands of you.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C17A5-F743-41F5-B738-E992DAC4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75" y="2665882"/>
            <a:ext cx="6963205" cy="35982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397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Americans watch TV at 8 pm after finished their dinner.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more and more users watching TV after 8 pm.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scalability and elasticity can have any number of users.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Netflix is on-premise, they cannot handle this scenario.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4D00B-7167-4CFE-9704-05D3CA7F0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7" y="2979394"/>
            <a:ext cx="595312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173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RDS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too many users try to access the servers, the server will be crashes.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https://www.youtube.com/watch?v=h1-QG_shi24&amp;list=PLv2a_5pNAko2Jl4Ks7V428ttvy-Fj4NKU&amp;index=5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A71D4-5DD0-40DA-9E5E-738159A4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204864"/>
            <a:ext cx="59245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08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853</Words>
  <Application>Microsoft Office PowerPoint</Application>
  <PresentationFormat>On-screen Show (4:3)</PresentationFormat>
  <Paragraphs>118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5 RDS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756</cp:revision>
  <dcterms:created xsi:type="dcterms:W3CDTF">2018-09-28T16:40:41Z</dcterms:created>
  <dcterms:modified xsi:type="dcterms:W3CDTF">2019-07-15T05:23:18Z</dcterms:modified>
</cp:coreProperties>
</file>