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9" autoAdjust="0"/>
    <p:restoredTop sz="96806" autoAdjust="0"/>
  </p:normalViewPr>
  <p:slideViewPr>
    <p:cSldViewPr>
      <p:cViewPr>
        <p:scale>
          <a:sx n="100" d="100"/>
          <a:sy n="100" d="100"/>
        </p:scale>
        <p:origin x="50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izyqJPl9wW8&amp;list=PLv2a_5pNAko2Jl4Ks7V428ttvy-Fj4NKU&amp;index=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zyqJPl9wW8&amp;list=PLv2a_5pNAko2Jl4Ks7V428ttvy-Fj4NKU&amp;index=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zyqJPl9wW8&amp;list=PLv2a_5pNAko2Jl4Ks7V428ttvy-Fj4NKU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zyqJPl9wW8&amp;list=PLv2a_5pNAko2Jl4Ks7V428ttvy-Fj4NKU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zyqJPl9wW8&amp;list=PLv2a_5pNAko2Jl4Ks7V428ttvy-Fj4NKU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izyqJPl9wW8&amp;list=PLv2a_5pNAko2Jl4Ks7V428ttvy-Fj4NKU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izyqJPl9wW8&amp;list=PLv2a_5pNAko2Jl4Ks7V428ttvy-Fj4NKU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izyqJPl9wW8&amp;list=PLv2a_5pNAko2Jl4Ks7V428ttvy-Fj4NKU&amp;index=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izyqJPl9wW8&amp;list=PLv2a_5pNAko2Jl4Ks7V428ttvy-Fj4NKU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zyqJPl9wW8&amp;list=PLv2a_5pNAko2Jl4Ks7V428ttvy-Fj4NKU&amp;index=4" TargetMode="External"/><Relationship Id="rId2" Type="http://schemas.openxmlformats.org/officeDocument/2006/relationships/hyperlink" Target="http://www.netflix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EC2: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EC2: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61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AWS EC2 instance which is currently serves as a web host.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instance contains all the files and the code of Netflix.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https://www.youtube.com/watch?v=izyqJPl9wW8&amp;list=PLv2a_5pNAko2Jl4Ks7V428ttvy-Fj4NKU&amp;index=4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873EED-FA6B-4D7E-BE44-068B1984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38" y="2224144"/>
            <a:ext cx="6771723" cy="33911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364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EC2: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11521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Recap: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Think of </a:t>
            </a:r>
            <a:r>
              <a:rPr lang="en-US" sz="1800" b="1" dirty="0">
                <a:solidFill>
                  <a:srgbClr val="C00000"/>
                </a:solidFill>
              </a:rPr>
              <a:t>EC2 as a Virtual computer </a:t>
            </a:r>
            <a:r>
              <a:rPr lang="en-US" sz="1800" dirty="0">
                <a:solidFill>
                  <a:schemeClr val="tx1"/>
                </a:solidFill>
              </a:rPr>
              <a:t>that you can use for whatever you like.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Cloud Terminology: Instance. The </a:t>
            </a:r>
            <a:r>
              <a:rPr lang="en-US" sz="1800" b="1" dirty="0">
                <a:solidFill>
                  <a:srgbClr val="C00000"/>
                </a:solidFill>
              </a:rPr>
              <a:t>Instance is a EC2 Virtual Computer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https://www.youtube.com/watch?v=izyqJPl9wW8&amp;list=PLv2a_5pNAko2Jl4Ks7V428ttvy-Fj4NKU&amp;index=4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02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EC2: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previous section, we use Netflix as example. It is a oversimplified example to example AWS.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dive into the Netflix and understand how Netflix uses AWS resources, such as, EC2, RDS, and Amazon S3 to power their web site.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FF0000"/>
                </a:solidFill>
              </a:rPr>
              <a:t>Netflix is the number one video content streaming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rgbClr val="FF0000"/>
                </a:solidFill>
              </a:rPr>
              <a:t>AWS is the number one customer or user of cloud resources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https://www.youtube.com/watch?v=izyqJPl9wW8&amp;list=PLv2a_5pNAko2Jl4Ks7V428ttvy-Fj4NKU&amp;index=4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D885F-0F94-4B89-A56D-E5BCDE01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98824"/>
            <a:ext cx="6134100" cy="3057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EC2: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Netflix uses AWS EC2, RDS, and S3?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get rid of RDS and S3 and focus on EC2 only.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https://www.youtube.com/watch?v=izyqJPl9wW8&amp;list=PLv2a_5pNAko2Jl4Ks7V428ttvy-Fj4NKU&amp;index=4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4F851-3173-40BB-AB00-8D17B35B3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2516139"/>
            <a:ext cx="6143625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41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EC2: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EC2?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https://www.youtube.com/watch?v=izyqJPl9wW8&amp;list=PLv2a_5pNAko2Jl4Ks7V428ttvy-Fj4NKU&amp;index=4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A6494-77E4-4A92-A48F-D8D6DA2D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493989"/>
            <a:ext cx="2514600" cy="1123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8F1C704-CFC5-4469-BC98-5F8B045A3D57}"/>
              </a:ext>
            </a:extLst>
          </p:cNvPr>
          <p:cNvSpPr txBox="1">
            <a:spLocks/>
          </p:cNvSpPr>
          <p:nvPr/>
        </p:nvSpPr>
        <p:spPr>
          <a:xfrm>
            <a:off x="457200" y="3411671"/>
            <a:ext cx="8352928" cy="73740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think ECS as a Basic Computer.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EC2 is Virtual equivalent of Computer that is currently sitting in front of you.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3F94FA-61BE-445D-9262-A8C9DAA42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385" y="1916457"/>
            <a:ext cx="990600" cy="1038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23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EC2: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26879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oversimplified concept.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Virtual Basic Computer can be expanded on the right.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virtual Basic Computer contains the followings: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CPU for the processing power 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Operating system in AWS is either Linux or Windows 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Hard drive or local storage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network card to access the internet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firewall for security and RAM to access and run programs.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https://www.youtube.com/watch?v=izyqJPl9wW8&amp;list=PLv2a_5pNAko2Jl4Ks7V428ttvy-Fj4NKU&amp;index=4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3A4E0-A029-43D8-8669-49D8C4A2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17" y="4105792"/>
            <a:ext cx="5934075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518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EC2: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when think of actual AWS, we do not want to think about basic computer.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https://www.youtube.com/watch?v=izyqJPl9wW8&amp;list=PLv2a_5pNAko2Jl4Ks7V428ttvy-Fj4NKU&amp;index=4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8C55F-4400-4033-994D-49693957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15" y="2358753"/>
            <a:ext cx="5934075" cy="2438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548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EC2: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think EC2 as Server. AWS provides the compute power.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another Cloud Terminology: </a:t>
            </a:r>
            <a:r>
              <a:rPr lang="en-US" sz="1800" b="1" dirty="0">
                <a:solidFill>
                  <a:srgbClr val="C00000"/>
                </a:solidFill>
              </a:rPr>
              <a:t>Instance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AWS, </a:t>
            </a:r>
            <a:r>
              <a:rPr lang="en-US" sz="1800" b="1" dirty="0">
                <a:solidFill>
                  <a:srgbClr val="C00000"/>
                </a:solidFill>
              </a:rPr>
              <a:t>EC2 server can be referred to as an EC2 instance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https://www.youtube.com/watch?v=izyqJPl9wW8&amp;list=PLv2a_5pNAko2Jl4Ks7V428ttvy-Fj4NKU&amp;index=4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DCDF3-0A4D-4913-8A36-E7CF6D00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83" y="2780928"/>
            <a:ext cx="6038850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358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EC2: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the Netflix with EC2?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https://www.youtube.com/watch?v=izyqJPl9wW8&amp;list=PLv2a_5pNAko2Jl4Ks7V428ttvy-Fj4NKU&amp;index=4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E773C-F6B9-4F33-846D-31A1BCE8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905000"/>
            <a:ext cx="6086475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260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EC2: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61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load with the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www.netflix.com</a:t>
            </a:r>
            <a:r>
              <a:rPr lang="en-US" sz="1800" dirty="0">
                <a:solidFill>
                  <a:schemeClr val="tx1"/>
                </a:solidFill>
              </a:rPr>
              <a:t>, you are actually connect to the AWS EC2 sever.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https://www.youtube.com/watch?v=izyqJPl9wW8&amp;list=PLv2a_5pNAko2Jl4Ks7V428ttvy-Fj4NKU&amp;index=4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F57925-9215-48E7-AD99-F2196D4D6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82" y="1962692"/>
            <a:ext cx="7128792" cy="43787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292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644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4 EC2: Part 1</vt:lpstr>
      <vt:lpstr>4 EC2: Part 1</vt:lpstr>
      <vt:lpstr>4 EC2: Part 1</vt:lpstr>
      <vt:lpstr>4 EC2: Part 1</vt:lpstr>
      <vt:lpstr>4 EC2: Part 1</vt:lpstr>
      <vt:lpstr>4 EC2: Part 1</vt:lpstr>
      <vt:lpstr>4 EC2: Part 1</vt:lpstr>
      <vt:lpstr>4 EC2: Part 1</vt:lpstr>
      <vt:lpstr>4 EC2: Part 1</vt:lpstr>
      <vt:lpstr>4 EC2: Part 1</vt:lpstr>
      <vt:lpstr>4 EC2: Part 1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673</cp:revision>
  <dcterms:created xsi:type="dcterms:W3CDTF">2018-09-28T16:40:41Z</dcterms:created>
  <dcterms:modified xsi:type="dcterms:W3CDTF">2019-07-14T23:57:34Z</dcterms:modified>
</cp:coreProperties>
</file>