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1" d="100"/>
          <a:sy n="81" d="100"/>
        </p:scale>
        <p:origin x="102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KStwibxbR0&amp;list=PLv2a_5pNAko2Jl4Ks7V428ttvy-Fj4NK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AWS Concept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968F7-5363-43B1-9EA3-07EE42A0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1" y="3759338"/>
            <a:ext cx="1444359" cy="821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1 AWS Concept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Topics: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VPCs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ECS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RDS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S3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Setup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https://www.youtube.com/watch?v=LKStwibxbR0&amp;list=PLv2a_5pNAko2Jl4Ks7V428ttvy-Fj4NKU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45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AWS Concept</vt:lpstr>
      <vt:lpstr>1 AWS Concept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335</cp:revision>
  <dcterms:created xsi:type="dcterms:W3CDTF">2018-09-28T16:40:41Z</dcterms:created>
  <dcterms:modified xsi:type="dcterms:W3CDTF">2019-07-14T00:10:36Z</dcterms:modified>
</cp:coreProperties>
</file>