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5" r:id="rId3"/>
    <p:sldId id="263" r:id="rId4"/>
    <p:sldId id="269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81" r:id="rId19"/>
    <p:sldId id="283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1" r:id="rId28"/>
    <p:sldId id="290" r:id="rId29"/>
    <p:sldId id="292" r:id="rId30"/>
    <p:sldId id="293" r:id="rId31"/>
    <p:sldId id="259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>
        <p:scale>
          <a:sx n="95" d="100"/>
          <a:sy n="95" d="100"/>
        </p:scale>
        <p:origin x="54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nNd-DyrpA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nNd-Dyrp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nNd-DyrpA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nNd-DyrpA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kQnNd-Dyrp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nNd-DyrpA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nNd-DyrpA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kQnNd-DyrpA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kQnNd-DyrpA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kQnNd-DyrpA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nNd-DyrpA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kQnNd-DyrpA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nNd-DyrpA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nNd-DyrpA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nNd-DyrpA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nNd-DyrpA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kQnNd-Dyrp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nNd-DyrpA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kQnNd-Dyrp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nNd-Dyrp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nNd-Dyrp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kQnNd-Dyrp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nNd-Dyrp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AWS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A80609-A838-40B1-8DC9-44D6A465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18658"/>
            <a:ext cx="7236296" cy="41037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Start EC2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“Launch”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CA50D-220D-4791-92C3-2FA7034E15B7}"/>
              </a:ext>
            </a:extLst>
          </p:cNvPr>
          <p:cNvSpPr/>
          <p:nvPr/>
        </p:nvSpPr>
        <p:spPr>
          <a:xfrm>
            <a:off x="7884368" y="5589240"/>
            <a:ext cx="514955" cy="2783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7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15EDAC-CCC9-4DEC-928B-7A9D69B0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83451"/>
            <a:ext cx="6660232" cy="376375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Start EC2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10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Select a Key pair to launch. For the first time, select a name (here, I use my name “hanping0723”, the file type is “</a:t>
            </a:r>
            <a:r>
              <a:rPr lang="en-US" sz="1600" dirty="0" err="1">
                <a:solidFill>
                  <a:schemeClr val="tx1"/>
                </a:solidFill>
              </a:rPr>
              <a:t>pem</a:t>
            </a:r>
            <a:r>
              <a:rPr lang="en-US" sz="1600" dirty="0">
                <a:solidFill>
                  <a:schemeClr val="tx1"/>
                </a:solidFill>
              </a:rPr>
              <a:t>”.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CA50D-220D-4791-92C3-2FA7034E15B7}"/>
              </a:ext>
            </a:extLst>
          </p:cNvPr>
          <p:cNvSpPr/>
          <p:nvPr/>
        </p:nvSpPr>
        <p:spPr>
          <a:xfrm>
            <a:off x="3023320" y="4310614"/>
            <a:ext cx="576064" cy="2783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0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9E72FD-122A-4E28-81B5-80940897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24" y="1848911"/>
            <a:ext cx="6876256" cy="39140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Start EC2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View Instances.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CA50D-220D-4791-92C3-2FA7034E15B7}"/>
              </a:ext>
            </a:extLst>
          </p:cNvPr>
          <p:cNvSpPr/>
          <p:nvPr/>
        </p:nvSpPr>
        <p:spPr>
          <a:xfrm>
            <a:off x="7236296" y="5298473"/>
            <a:ext cx="576064" cy="2783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13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C56443-FE7F-41CB-B5D0-8617F7209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58026"/>
            <a:ext cx="7236296" cy="39891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Start EC2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Select instances, you can see the IPv4 Public IP address is “18.219.8.65”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CA50D-220D-4791-92C3-2FA7034E15B7}"/>
              </a:ext>
            </a:extLst>
          </p:cNvPr>
          <p:cNvSpPr/>
          <p:nvPr/>
        </p:nvSpPr>
        <p:spPr>
          <a:xfrm>
            <a:off x="2195736" y="3243896"/>
            <a:ext cx="5832648" cy="2783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2363E5-C5A5-499A-A888-55A97D010867}"/>
              </a:ext>
            </a:extLst>
          </p:cNvPr>
          <p:cNvSpPr/>
          <p:nvPr/>
        </p:nvSpPr>
        <p:spPr>
          <a:xfrm>
            <a:off x="5652120" y="5684316"/>
            <a:ext cx="2592288" cy="162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2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1.3 Generate PuTTY Private Key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7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352437-D3D7-43E0-9A54-B25D8E6FB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495" y="2009520"/>
            <a:ext cx="4543425" cy="45624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530A47-2687-4C76-81D5-9DDEC12A6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73" y="2028376"/>
            <a:ext cx="2004901" cy="437259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1.3 PuTTY for Terminal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10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Start the </a:t>
            </a:r>
            <a:r>
              <a:rPr lang="en-US" sz="1600" dirty="0" err="1">
                <a:solidFill>
                  <a:schemeClr val="tx1"/>
                </a:solidFill>
              </a:rPr>
              <a:t>PuTTYgen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CA50D-220D-4791-92C3-2FA7034E15B7}"/>
              </a:ext>
            </a:extLst>
          </p:cNvPr>
          <p:cNvSpPr/>
          <p:nvPr/>
        </p:nvSpPr>
        <p:spPr>
          <a:xfrm>
            <a:off x="1454104" y="4681067"/>
            <a:ext cx="813640" cy="2783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E907FD-90EF-42A3-8573-52F3EA723ECB}"/>
              </a:ext>
            </a:extLst>
          </p:cNvPr>
          <p:cNvCxnSpPr>
            <a:stCxn id="20" idx="3"/>
            <a:endCxn id="8" idx="1"/>
          </p:cNvCxnSpPr>
          <p:nvPr/>
        </p:nvCxnSpPr>
        <p:spPr>
          <a:xfrm flipV="1">
            <a:off x="2267744" y="4290758"/>
            <a:ext cx="1228751" cy="5294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34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352437-D3D7-43E0-9A54-B25D8E6FB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51" y="2338265"/>
            <a:ext cx="3380816" cy="33949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1.3 Generate PuTTY Private Key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555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the Generate Button to generate the public key.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CA50D-220D-4791-92C3-2FA7034E15B7}"/>
              </a:ext>
            </a:extLst>
          </p:cNvPr>
          <p:cNvSpPr/>
          <p:nvPr/>
        </p:nvSpPr>
        <p:spPr>
          <a:xfrm>
            <a:off x="3131839" y="4365104"/>
            <a:ext cx="792089" cy="2183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E907FD-90EF-42A3-8573-52F3EA723ECB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 flipV="1">
            <a:off x="3923928" y="4218323"/>
            <a:ext cx="745815" cy="2559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ACF8213-AB80-48C5-8C2D-1213177D0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743" y="2338265"/>
            <a:ext cx="3824806" cy="37601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99942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ACF8213-AB80-48C5-8C2D-1213177D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6466"/>
            <a:ext cx="2574711" cy="253116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1.3 Generate PuTTY Private Key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5029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the Load Button and select the hanpin0723.pem to Translate the hanping0723.pem into the private key.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CA50D-220D-4791-92C3-2FA7034E15B7}"/>
              </a:ext>
            </a:extLst>
          </p:cNvPr>
          <p:cNvSpPr/>
          <p:nvPr/>
        </p:nvSpPr>
        <p:spPr>
          <a:xfrm>
            <a:off x="2205479" y="3429000"/>
            <a:ext cx="86409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E907FD-90EF-42A3-8573-52F3EA723ECB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 flipV="1">
            <a:off x="3069575" y="3083026"/>
            <a:ext cx="494313" cy="4539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F881890-27DC-4016-AF07-9204C8223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1979056"/>
            <a:ext cx="3941274" cy="22079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8F633FE-78C5-4648-A4BF-46D557D5F934}"/>
              </a:ext>
            </a:extLst>
          </p:cNvPr>
          <p:cNvSpPr/>
          <p:nvPr/>
        </p:nvSpPr>
        <p:spPr>
          <a:xfrm>
            <a:off x="4211960" y="2492342"/>
            <a:ext cx="86409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DF0A824-5BE0-4951-8557-BBB329317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8632" y="4734644"/>
            <a:ext cx="3171825" cy="1762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076394F-E389-4645-B8B1-DAFCC46E2C18}"/>
              </a:ext>
            </a:extLst>
          </p:cNvPr>
          <p:cNvSpPr/>
          <p:nvPr/>
        </p:nvSpPr>
        <p:spPr>
          <a:xfrm>
            <a:off x="6519652" y="3856379"/>
            <a:ext cx="985510" cy="3306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F93EA3-C17A-4453-877B-CFE7B62BB7EB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 flipH="1">
            <a:off x="6684545" y="4186994"/>
            <a:ext cx="327862" cy="5476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92FD75-F6DC-4BED-A49C-830428F4BD5C}"/>
              </a:ext>
            </a:extLst>
          </p:cNvPr>
          <p:cNvSpPr/>
          <p:nvPr/>
        </p:nvSpPr>
        <p:spPr>
          <a:xfrm>
            <a:off x="7328994" y="6098381"/>
            <a:ext cx="771398" cy="3010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81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F8966B-E5FA-46DE-B311-A4C53A067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50" y="2156258"/>
            <a:ext cx="5039109" cy="285744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CF8213-AB80-48C5-8C2D-1213177D0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26466"/>
            <a:ext cx="2574711" cy="253116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1.3 Generate PuTTY Private Key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5029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the “Save private key” and save the give name “</a:t>
            </a:r>
            <a:r>
              <a:rPr lang="en-US" sz="1600" dirty="0" err="1">
                <a:solidFill>
                  <a:schemeClr val="tx1"/>
                </a:solidFill>
              </a:rPr>
              <a:t>putty_private_key.ppk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CA50D-220D-4791-92C3-2FA7034E15B7}"/>
              </a:ext>
            </a:extLst>
          </p:cNvPr>
          <p:cNvSpPr/>
          <p:nvPr/>
        </p:nvSpPr>
        <p:spPr>
          <a:xfrm>
            <a:off x="2192301" y="3748367"/>
            <a:ext cx="86409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E907FD-90EF-42A3-8573-52F3EA723ECB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 flipV="1">
            <a:off x="3056397" y="3584981"/>
            <a:ext cx="511653" cy="2713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633FE-78C5-4648-A4BF-46D557D5F934}"/>
              </a:ext>
            </a:extLst>
          </p:cNvPr>
          <p:cNvSpPr/>
          <p:nvPr/>
        </p:nvSpPr>
        <p:spPr>
          <a:xfrm>
            <a:off x="5436096" y="2732989"/>
            <a:ext cx="86409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58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1.4 PuTTY for Terminal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6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Go to AWS Console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84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2E82A1-5397-40C7-A996-09E709BE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85" y="1980482"/>
            <a:ext cx="4257675" cy="42576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112D9-AE75-4F71-8CFB-0DED7C258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015112"/>
            <a:ext cx="1876916" cy="409783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1.4 PuTTY for Terminal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567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Start the PuTTY.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CA50D-220D-4791-92C3-2FA7034E15B7}"/>
              </a:ext>
            </a:extLst>
          </p:cNvPr>
          <p:cNvSpPr/>
          <p:nvPr/>
        </p:nvSpPr>
        <p:spPr>
          <a:xfrm>
            <a:off x="1331640" y="4509120"/>
            <a:ext cx="86409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E907FD-90EF-42A3-8573-52F3EA723ECB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2195736" y="4109320"/>
            <a:ext cx="1358949" cy="5078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96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2C3163-A6D1-4119-8F1D-78DAEAFB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4629"/>
            <a:ext cx="3567781" cy="222668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CEABE6-3516-4C45-816D-788982D7E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065" y="1630905"/>
            <a:ext cx="4333875" cy="4219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1.4 PuTTY for Terminal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567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Copy the IPv4 address of AWS Server for PuTTY.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CA50D-220D-4791-92C3-2FA7034E15B7}"/>
              </a:ext>
            </a:extLst>
          </p:cNvPr>
          <p:cNvSpPr/>
          <p:nvPr/>
        </p:nvSpPr>
        <p:spPr>
          <a:xfrm>
            <a:off x="3059832" y="3861047"/>
            <a:ext cx="576064" cy="1402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E907FD-90EF-42A3-8573-52F3EA723ECB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 flipV="1">
            <a:off x="3635896" y="2744924"/>
            <a:ext cx="2232248" cy="11862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B85889B-7353-4FF6-9B17-BE5BFBCECEA0}"/>
              </a:ext>
            </a:extLst>
          </p:cNvPr>
          <p:cNvSpPr/>
          <p:nvPr/>
        </p:nvSpPr>
        <p:spPr>
          <a:xfrm>
            <a:off x="5868144" y="2636912"/>
            <a:ext cx="79208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70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6448BE-A0AE-4CEB-A905-D3DB6696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01" y="1781822"/>
            <a:ext cx="3797537" cy="371370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1.4 PuTTY for Terminal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567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SSH &gt; Auth and Click Browse to select the “</a:t>
            </a:r>
            <a:r>
              <a:rPr lang="en-US" sz="1600" dirty="0" err="1">
                <a:solidFill>
                  <a:schemeClr val="tx1"/>
                </a:solidFill>
              </a:rPr>
              <a:t>putty_private_key.ppk</a:t>
            </a:r>
            <a:r>
              <a:rPr lang="en-US" sz="1600" dirty="0">
                <a:solidFill>
                  <a:schemeClr val="tx1"/>
                </a:solidFill>
              </a:rPr>
              <a:t>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CA50D-220D-4791-92C3-2FA7034E15B7}"/>
              </a:ext>
            </a:extLst>
          </p:cNvPr>
          <p:cNvSpPr/>
          <p:nvPr/>
        </p:nvSpPr>
        <p:spPr>
          <a:xfrm>
            <a:off x="596498" y="3654554"/>
            <a:ext cx="936104" cy="16404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E907FD-90EF-42A3-8573-52F3EA723ECB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 flipV="1">
            <a:off x="1532602" y="4185084"/>
            <a:ext cx="1840800" cy="2896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B85889B-7353-4FF6-9B17-BE5BFBCECEA0}"/>
              </a:ext>
            </a:extLst>
          </p:cNvPr>
          <p:cNvSpPr/>
          <p:nvPr/>
        </p:nvSpPr>
        <p:spPr>
          <a:xfrm>
            <a:off x="3373402" y="4077072"/>
            <a:ext cx="79208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5510C1-F80D-408D-8121-379E6584C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29" y="1744096"/>
            <a:ext cx="3992636" cy="22567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ACDB11B-E1FD-4A0E-B750-7FB5576E1819}"/>
              </a:ext>
            </a:extLst>
          </p:cNvPr>
          <p:cNvSpPr/>
          <p:nvPr/>
        </p:nvSpPr>
        <p:spPr>
          <a:xfrm>
            <a:off x="5292344" y="2161577"/>
            <a:ext cx="2952328" cy="385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2F7FDB-5A46-482B-A70F-127110780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792" y="2893395"/>
            <a:ext cx="3524680" cy="34931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B6708BF-760D-40C4-B289-6048B9E11C88}"/>
              </a:ext>
            </a:extLst>
          </p:cNvPr>
          <p:cNvSpPr/>
          <p:nvPr/>
        </p:nvSpPr>
        <p:spPr>
          <a:xfrm>
            <a:off x="6525286" y="5078931"/>
            <a:ext cx="1846250" cy="2467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A5E0B9-EE80-4CEB-867D-C3F558765C57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6768508" y="2547086"/>
            <a:ext cx="679903" cy="25318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ED5D44-9ADF-4C09-B32E-2189D15586A1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4165490" y="2872450"/>
            <a:ext cx="511239" cy="13126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387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B2F7FDB-5A46-482B-A70F-12711078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5" y="1691529"/>
            <a:ext cx="2676258" cy="265230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76F193-029C-472C-8883-F27A28762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865" y="2902940"/>
            <a:ext cx="5071524" cy="319544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1.4 PuTTY for Terminal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567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Open to start the PuTTY Terminal. Type “Ubuntu” to login.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CDB11B-E1FD-4A0E-B750-7FB5576E1819}"/>
              </a:ext>
            </a:extLst>
          </p:cNvPr>
          <p:cNvSpPr/>
          <p:nvPr/>
        </p:nvSpPr>
        <p:spPr>
          <a:xfrm>
            <a:off x="2147496" y="4083378"/>
            <a:ext cx="545103" cy="3264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6708BF-760D-40C4-B289-6048B9E11C88}"/>
              </a:ext>
            </a:extLst>
          </p:cNvPr>
          <p:cNvSpPr/>
          <p:nvPr/>
        </p:nvSpPr>
        <p:spPr>
          <a:xfrm>
            <a:off x="4316375" y="3087590"/>
            <a:ext cx="655265" cy="2649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A5E0B9-EE80-4CEB-867D-C3F558765C57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V="1">
            <a:off x="2692599" y="3087590"/>
            <a:ext cx="1951409" cy="11590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77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1.5 Ubuntu Login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4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F2D05C-6D1C-425A-9B28-6D4B248F2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2165775"/>
            <a:ext cx="6276975" cy="3971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1.5 Ubuntu Login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105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Type “Ubuntu” to login. The Ubuntu terminal is displayed. You can start to develop your application from 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397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929A3F-5CC9-48F0-B0C3-735176B7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157891"/>
            <a:ext cx="6334125" cy="3971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1.5 Ubuntu Login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555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Linux Command: </a:t>
            </a:r>
            <a:r>
              <a:rPr lang="en-US" sz="1600" dirty="0" err="1">
                <a:solidFill>
                  <a:schemeClr val="tx1"/>
                </a:solidFill>
              </a:rPr>
              <a:t>pwd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mkdir</a:t>
            </a:r>
            <a:r>
              <a:rPr lang="en-US" sz="1600" dirty="0">
                <a:solidFill>
                  <a:schemeClr val="tx1"/>
                </a:solidFill>
              </a:rPr>
              <a:t>, ls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D142BC-C244-4740-ADCE-2CD920078CA2}"/>
              </a:ext>
            </a:extLst>
          </p:cNvPr>
          <p:cNvSpPr/>
          <p:nvPr/>
        </p:nvSpPr>
        <p:spPr>
          <a:xfrm>
            <a:off x="1404937" y="4612335"/>
            <a:ext cx="2951039" cy="15174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36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1.6 Terminate Instance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27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1ADD3C-3179-4DC2-B9EC-C7A1B4A49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0" y="1824520"/>
            <a:ext cx="6732240" cy="3315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9524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1.6 Terminate Instance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Terminate the instance to avoid the charge from AWS: Actions &gt; Instance State &gt; Terminate.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CDB11B-E1FD-4A0E-B750-7FB5576E1819}"/>
              </a:ext>
            </a:extLst>
          </p:cNvPr>
          <p:cNvSpPr/>
          <p:nvPr/>
        </p:nvSpPr>
        <p:spPr>
          <a:xfrm>
            <a:off x="4563278" y="3933056"/>
            <a:ext cx="545103" cy="1705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20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41E40C-A639-48A8-9BEE-EF97E0E38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23291"/>
            <a:ext cx="7020272" cy="368042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9524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1.6 Terminate Instance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555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Select “Yes, Terminate”.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CDB11B-E1FD-4A0E-B750-7FB5576E1819}"/>
              </a:ext>
            </a:extLst>
          </p:cNvPr>
          <p:cNvSpPr/>
          <p:nvPr/>
        </p:nvSpPr>
        <p:spPr>
          <a:xfrm>
            <a:off x="5970637" y="4841594"/>
            <a:ext cx="79208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3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Go to AWS Console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744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need to create a email account and have a create card number to use AWS. You can create many </a:t>
            </a:r>
            <a:r>
              <a:rPr lang="en-US" sz="1600" dirty="0" err="1">
                <a:solidFill>
                  <a:schemeClr val="tx1"/>
                </a:solidFill>
              </a:rPr>
              <a:t>gmail</a:t>
            </a:r>
            <a:r>
              <a:rPr lang="en-US" sz="1600" dirty="0">
                <a:solidFill>
                  <a:schemeClr val="tx1"/>
                </a:solidFill>
              </a:rPr>
              <a:t> accounts. Use one of the </a:t>
            </a:r>
            <a:r>
              <a:rPr lang="en-US" sz="1600" dirty="0" err="1">
                <a:solidFill>
                  <a:schemeClr val="tx1"/>
                </a:solidFill>
              </a:rPr>
              <a:t>gmail</a:t>
            </a:r>
            <a:r>
              <a:rPr lang="en-US" sz="1600" dirty="0">
                <a:solidFill>
                  <a:schemeClr val="tx1"/>
                </a:solidFill>
              </a:rPr>
              <a:t> accounts with your credit card for AWS account. Search “AWS free tier” to login. The free tier does not charge you credit card. 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Open chrome and type “console.aws.amazon.com”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1973C9-2787-4D8D-97D5-EAE0FB839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81382"/>
            <a:ext cx="2537905" cy="66276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AE9307-7062-45FA-8ACD-9518217B7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173" y="2343250"/>
            <a:ext cx="5652120" cy="281086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0AE679-E872-43B7-9BC6-F7E0DA656DF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1726153" y="3544147"/>
            <a:ext cx="1430020" cy="2045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AECE53-357E-4623-8BF6-1A6251AC3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56" y="1673423"/>
            <a:ext cx="7308304" cy="47552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9524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1.6 Terminate Instance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555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Verify all the instances are terminate before leave AWS.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CDB11B-E1FD-4A0E-B750-7FB5576E1819}"/>
              </a:ext>
            </a:extLst>
          </p:cNvPr>
          <p:cNvSpPr/>
          <p:nvPr/>
        </p:nvSpPr>
        <p:spPr>
          <a:xfrm>
            <a:off x="2267744" y="3319647"/>
            <a:ext cx="540060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50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1.2 Start EC2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9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Start EC2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going to create an Ubuntu Command Window: Click EC2.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AE9307-7062-45FA-8ACD-9518217B7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85220"/>
            <a:ext cx="5652120" cy="281086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0AE679-E872-43B7-9BC6-F7E0DA656DFB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1547664" y="4093805"/>
            <a:ext cx="1487016" cy="38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F7BF6D9-5069-4C6B-B0C9-BF4131AAC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680" y="2541303"/>
            <a:ext cx="5652120" cy="31820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28EBFF7-9455-4F13-8801-66148D4A2ACF}"/>
              </a:ext>
            </a:extLst>
          </p:cNvPr>
          <p:cNvSpPr/>
          <p:nvPr/>
        </p:nvSpPr>
        <p:spPr>
          <a:xfrm>
            <a:off x="1187624" y="4005064"/>
            <a:ext cx="360040" cy="1774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4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7BF6D9-5069-4C6B-B0C9-BF4131AA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92390"/>
            <a:ext cx="5652120" cy="31820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Start EC2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going to create an Ubuntu Command Window: Click Launch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0AE679-E872-43B7-9BC6-F7E0DA656DFB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979712" y="3439484"/>
            <a:ext cx="918846" cy="5551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8EBFF7-9455-4F13-8801-66148D4A2ACF}"/>
              </a:ext>
            </a:extLst>
          </p:cNvPr>
          <p:cNvSpPr/>
          <p:nvPr/>
        </p:nvSpPr>
        <p:spPr>
          <a:xfrm>
            <a:off x="1343980" y="3305952"/>
            <a:ext cx="635732" cy="267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8B5274-0374-47F8-9B59-CCCA01B6F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558" y="2467264"/>
            <a:ext cx="5165812" cy="30547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4622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68B5274-0374-47F8-9B59-CCCA01B6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20" y="1788195"/>
            <a:ext cx="2976071" cy="17598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Start EC2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Scroll down until you see the Ubuntu. Click “Select”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0AE679-E872-43B7-9BC6-F7E0DA656DFB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>
            <a:off x="3551548" y="2347991"/>
            <a:ext cx="2604120" cy="6013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8EBFF7-9455-4F13-8801-66148D4A2ACF}"/>
              </a:ext>
            </a:extLst>
          </p:cNvPr>
          <p:cNvSpPr/>
          <p:nvPr/>
        </p:nvSpPr>
        <p:spPr>
          <a:xfrm>
            <a:off x="3275856" y="2214459"/>
            <a:ext cx="275692" cy="267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0B3FD6-DC27-46CB-A086-4D79325BE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620" y="2949323"/>
            <a:ext cx="5436096" cy="3086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CAFD938-6D61-4346-8C2B-16EA5DEDE025}"/>
              </a:ext>
            </a:extLst>
          </p:cNvPr>
          <p:cNvSpPr/>
          <p:nvPr/>
        </p:nvSpPr>
        <p:spPr>
          <a:xfrm>
            <a:off x="4211960" y="4225570"/>
            <a:ext cx="3528392" cy="3555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CA50D-220D-4791-92C3-2FA7034E15B7}"/>
              </a:ext>
            </a:extLst>
          </p:cNvPr>
          <p:cNvSpPr/>
          <p:nvPr/>
        </p:nvSpPr>
        <p:spPr>
          <a:xfrm>
            <a:off x="8169188" y="4269816"/>
            <a:ext cx="517612" cy="267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3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43D8D26-AA16-42D8-B41C-CE6519F2A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90046"/>
            <a:ext cx="2458616" cy="13960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9D75D2-C8FC-42B8-9368-A77C9A51F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939128"/>
            <a:ext cx="6156176" cy="350311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Start EC2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Select the type with “Free tier eligible” and click “Next: Configure Instance Details”.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0AE679-E872-43B7-9BC6-F7E0DA656DFB}"/>
              </a:ext>
            </a:extLst>
          </p:cNvPr>
          <p:cNvCxnSpPr>
            <a:cxnSpLocks/>
            <a:stCxn id="12" idx="3"/>
            <a:endCxn id="7" idx="0"/>
          </p:cNvCxnSpPr>
          <p:nvPr/>
        </p:nvCxnSpPr>
        <p:spPr>
          <a:xfrm>
            <a:off x="2866492" y="2394008"/>
            <a:ext cx="2802396" cy="545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8EBFF7-9455-4F13-8801-66148D4A2ACF}"/>
              </a:ext>
            </a:extLst>
          </p:cNvPr>
          <p:cNvSpPr/>
          <p:nvPr/>
        </p:nvSpPr>
        <p:spPr>
          <a:xfrm>
            <a:off x="2590800" y="2260476"/>
            <a:ext cx="275692" cy="267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AFD938-6D61-4346-8C2B-16EA5DEDE025}"/>
              </a:ext>
            </a:extLst>
          </p:cNvPr>
          <p:cNvSpPr/>
          <p:nvPr/>
        </p:nvSpPr>
        <p:spPr>
          <a:xfrm>
            <a:off x="2590800" y="4613778"/>
            <a:ext cx="6013648" cy="3555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CA50D-220D-4791-92C3-2FA7034E15B7}"/>
              </a:ext>
            </a:extLst>
          </p:cNvPr>
          <p:cNvSpPr/>
          <p:nvPr/>
        </p:nvSpPr>
        <p:spPr>
          <a:xfrm>
            <a:off x="7740352" y="6175176"/>
            <a:ext cx="1006624" cy="267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3B2360-4586-4D41-9247-51AE5454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23076"/>
            <a:ext cx="7164288" cy="408564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Start EC2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“Review and Launch”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https://www.youtube.com/watch?v=kQnNd-DyrpA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CA50D-220D-4791-92C3-2FA7034E15B7}"/>
              </a:ext>
            </a:extLst>
          </p:cNvPr>
          <p:cNvSpPr/>
          <p:nvPr/>
        </p:nvSpPr>
        <p:spPr>
          <a:xfrm>
            <a:off x="6528981" y="5831317"/>
            <a:ext cx="851331" cy="267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2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832</Words>
  <Application>Microsoft Office PowerPoint</Application>
  <PresentationFormat>On-screen Show (4:3)</PresentationFormat>
  <Paragraphs>141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佈景主題</vt:lpstr>
      <vt:lpstr>1 AWS</vt:lpstr>
      <vt:lpstr>1.1 Go to AWS Console</vt:lpstr>
      <vt:lpstr>1.1 Go to AWS Console</vt:lpstr>
      <vt:lpstr>1.2 Start EC2</vt:lpstr>
      <vt:lpstr>1.2 Start EC2</vt:lpstr>
      <vt:lpstr>1.2 Start EC2</vt:lpstr>
      <vt:lpstr>1.2 Start EC2</vt:lpstr>
      <vt:lpstr>1.2 Start EC2</vt:lpstr>
      <vt:lpstr>1.2 Start EC2</vt:lpstr>
      <vt:lpstr>1.2 Start EC2</vt:lpstr>
      <vt:lpstr>1.2 Start EC2</vt:lpstr>
      <vt:lpstr>1.2 Start EC2</vt:lpstr>
      <vt:lpstr>1.2 Start EC2</vt:lpstr>
      <vt:lpstr>1.3 Generate PuTTY Private Key</vt:lpstr>
      <vt:lpstr>1.3 PuTTY for Terminal</vt:lpstr>
      <vt:lpstr>1.3 Generate PuTTY Private Key</vt:lpstr>
      <vt:lpstr>1.3 Generate PuTTY Private Key</vt:lpstr>
      <vt:lpstr>1.3 Generate PuTTY Private Key</vt:lpstr>
      <vt:lpstr>1.4 PuTTY for Terminal</vt:lpstr>
      <vt:lpstr>1.4 PuTTY for Terminal</vt:lpstr>
      <vt:lpstr>1.4 PuTTY for Terminal</vt:lpstr>
      <vt:lpstr>1.4 PuTTY for Terminal</vt:lpstr>
      <vt:lpstr>1.4 PuTTY for Terminal</vt:lpstr>
      <vt:lpstr>1.5 Ubuntu Login</vt:lpstr>
      <vt:lpstr>1.5 Ubuntu Login</vt:lpstr>
      <vt:lpstr>1.5 Ubuntu Login</vt:lpstr>
      <vt:lpstr>1.6 Terminate Instance</vt:lpstr>
      <vt:lpstr>1.6 Terminate Instance</vt:lpstr>
      <vt:lpstr>1.6 Terminate Instance</vt:lpstr>
      <vt:lpstr>1.6 Terminate Instance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325</cp:revision>
  <dcterms:created xsi:type="dcterms:W3CDTF">2018-09-28T16:40:41Z</dcterms:created>
  <dcterms:modified xsi:type="dcterms:W3CDTF">2019-04-21T23:42:37Z</dcterms:modified>
</cp:coreProperties>
</file>