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3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9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QnNd-Dyrp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QnNd-Dyrp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A80609-A838-40B1-8DC9-44D6A46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18658"/>
            <a:ext cx="7236296" cy="4103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“Launch”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884368" y="5589240"/>
            <a:ext cx="514955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5EDAC-CCC9-4DEC-928B-7A9D69B0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83451"/>
            <a:ext cx="6660232" cy="37637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a Key pair to launch. For the first time, select a name (here, I use my name “hanping0723”, the file type is “</a:t>
            </a:r>
            <a:r>
              <a:rPr lang="en-US" sz="1600" dirty="0" err="1">
                <a:solidFill>
                  <a:schemeClr val="tx1"/>
                </a:solidFill>
              </a:rPr>
              <a:t>pem</a:t>
            </a:r>
            <a:r>
              <a:rPr lang="en-US" sz="1600" dirty="0">
                <a:solidFill>
                  <a:schemeClr val="tx1"/>
                </a:solidFill>
              </a:rPr>
              <a:t>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3023320" y="4310614"/>
            <a:ext cx="576064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9E72FD-122A-4E28-81B5-80940897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4" y="1848911"/>
            <a:ext cx="6876256" cy="39140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View Instances.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236296" y="5298473"/>
            <a:ext cx="576064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C56443-FE7F-41CB-B5D0-8617F720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58026"/>
            <a:ext cx="7236296" cy="39891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instances, you can see the IPv4 Public IP address is “18.219.8.65”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2195736" y="3243896"/>
            <a:ext cx="5832648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363E5-C5A5-499A-A888-55A97D010867}"/>
              </a:ext>
            </a:extLst>
          </p:cNvPr>
          <p:cNvSpPr/>
          <p:nvPr/>
        </p:nvSpPr>
        <p:spPr>
          <a:xfrm>
            <a:off x="5652120" y="5684316"/>
            <a:ext cx="2592288" cy="16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Go to AWS Console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Go to AWS 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74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create a email account and have a create card number to use AWS. You can create many </a:t>
            </a:r>
            <a:r>
              <a:rPr lang="en-US" sz="1600" dirty="0" err="1">
                <a:solidFill>
                  <a:schemeClr val="tx1"/>
                </a:solidFill>
              </a:rPr>
              <a:t>gmail</a:t>
            </a:r>
            <a:r>
              <a:rPr lang="en-US" sz="1600" dirty="0">
                <a:solidFill>
                  <a:schemeClr val="tx1"/>
                </a:solidFill>
              </a:rPr>
              <a:t> accounts. Use one of the </a:t>
            </a:r>
            <a:r>
              <a:rPr lang="en-US" sz="1600" dirty="0" err="1">
                <a:solidFill>
                  <a:schemeClr val="tx1"/>
                </a:solidFill>
              </a:rPr>
              <a:t>gmail</a:t>
            </a:r>
            <a:r>
              <a:rPr lang="en-US" sz="1600" dirty="0">
                <a:solidFill>
                  <a:schemeClr val="tx1"/>
                </a:solidFill>
              </a:rPr>
              <a:t> accounts with your credit card for AWS account. Search “AWS free tier” to login. The free tier does not charge you credit card.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chrome and type “console.aws.amazon.com”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973C9-2787-4D8D-97D5-EAE0FB83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1382"/>
            <a:ext cx="2537905" cy="6627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E9307-7062-45FA-8ACD-9518217B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173" y="2343250"/>
            <a:ext cx="5652120" cy="28108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26153" y="3544147"/>
            <a:ext cx="1430020" cy="20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Start EC2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create an Ubuntu Command Window: Click EC2.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E9307-7062-45FA-8ACD-9518217B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5220"/>
            <a:ext cx="5652120" cy="28108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1547664" y="4093805"/>
            <a:ext cx="1487016" cy="38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F7BF6D9-5069-4C6B-B0C9-BF4131AAC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80" y="2541303"/>
            <a:ext cx="5652120" cy="3182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1187624" y="4005064"/>
            <a:ext cx="360040" cy="177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7BF6D9-5069-4C6B-B0C9-BF4131AA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92390"/>
            <a:ext cx="5652120" cy="3182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create an Ubuntu Command Window: Click Launch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979712" y="3439484"/>
            <a:ext cx="918846" cy="555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1343980" y="3305952"/>
            <a:ext cx="63573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8B5274-0374-47F8-9B59-CCCA01B6F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8" y="2467264"/>
            <a:ext cx="5165812" cy="30547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22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B5274-0374-47F8-9B59-CCCA01B6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0" y="1788195"/>
            <a:ext cx="2976071" cy="17598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until you see the Ubuntu. Click “Select”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3551548" y="2347991"/>
            <a:ext cx="2604120" cy="601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3275856" y="2214459"/>
            <a:ext cx="27569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B3FD6-DC27-46CB-A086-4D79325B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20" y="2949323"/>
            <a:ext cx="5436096" cy="3086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CAFD938-6D61-4346-8C2B-16EA5DEDE025}"/>
              </a:ext>
            </a:extLst>
          </p:cNvPr>
          <p:cNvSpPr/>
          <p:nvPr/>
        </p:nvSpPr>
        <p:spPr>
          <a:xfrm>
            <a:off x="4211960" y="4225570"/>
            <a:ext cx="3528392" cy="35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8169188" y="4269816"/>
            <a:ext cx="51761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D8D26-AA16-42D8-B41C-CE6519F2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046"/>
            <a:ext cx="2458616" cy="13960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D75D2-C8FC-42B8-9368-A77C9A51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39128"/>
            <a:ext cx="6156176" cy="35031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type with “Free tier eligible” and click “Next: Configure Instance Details”.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>
            <a:off x="2866492" y="2394008"/>
            <a:ext cx="2802396" cy="545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2590800" y="2260476"/>
            <a:ext cx="27569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FD938-6D61-4346-8C2B-16EA5DEDE025}"/>
              </a:ext>
            </a:extLst>
          </p:cNvPr>
          <p:cNvSpPr/>
          <p:nvPr/>
        </p:nvSpPr>
        <p:spPr>
          <a:xfrm>
            <a:off x="2590800" y="4613778"/>
            <a:ext cx="6013648" cy="35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740352" y="6175176"/>
            <a:ext cx="1006624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B2360-4586-4D41-9247-51AE5454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3076"/>
            <a:ext cx="7164288" cy="4085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“Review and Launch”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6528981" y="5831317"/>
            <a:ext cx="851331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396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 AWS</vt:lpstr>
      <vt:lpstr>1.1 Go to AWS Console</vt:lpstr>
      <vt:lpstr>1.1 Go to AWS Console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327</cp:revision>
  <dcterms:created xsi:type="dcterms:W3CDTF">2018-09-28T16:40:41Z</dcterms:created>
  <dcterms:modified xsi:type="dcterms:W3CDTF">2019-07-01T04:18:07Z</dcterms:modified>
</cp:coreProperties>
</file>