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5" r:id="rId4"/>
    <p:sldId id="266" r:id="rId5"/>
    <p:sldId id="273" r:id="rId6"/>
    <p:sldId id="267" r:id="rId7"/>
    <p:sldId id="268" r:id="rId8"/>
    <p:sldId id="269" r:id="rId9"/>
    <p:sldId id="270" r:id="rId10"/>
    <p:sldId id="272" r:id="rId11"/>
    <p:sldId id="271" r:id="rId12"/>
    <p:sldId id="275" r:id="rId13"/>
    <p:sldId id="281" r:id="rId14"/>
    <p:sldId id="276" r:id="rId15"/>
    <p:sldId id="277" r:id="rId16"/>
    <p:sldId id="282" r:id="rId17"/>
    <p:sldId id="279" r:id="rId18"/>
    <p:sldId id="283" r:id="rId19"/>
    <p:sldId id="278" r:id="rId20"/>
    <p:sldId id="284" r:id="rId21"/>
    <p:sldId id="280" r:id="rId22"/>
    <p:sldId id="274" r:id="rId23"/>
    <p:sldId id="285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9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7ow5NGC-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bi7ow5NGC-U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bi7ow5NGC-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bi7ow5NGC-U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bi7ow5NGC-U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7ow5NGC-U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i7ow5NGC-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7ow5NGC-U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bi7ow5NGC-U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i7ow5NGC-U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i7ow5NGC-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i7ow5NGC-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7ow5NGC-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7ow5NGC-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Windows to EC2 with Putty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Putty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1ED778-085F-4FCD-AAA7-90387DB6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8" y="2146299"/>
            <a:ext cx="4314825" cy="421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Putty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launch the Putty connection.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9A6B44-02E9-4182-A22A-A33827960E9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852612" y="3738004"/>
            <a:ext cx="1781176" cy="5133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1254751-8BC1-4B4F-A275-79C9810C1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7" y="3376054"/>
            <a:ext cx="657225" cy="723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518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Putty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Putty Tool needs three things: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First, Host name.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Second, the user name that we are going to connect with.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Third, the authentication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8BC1B-B546-4675-AB44-029725D3E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146299"/>
            <a:ext cx="4314825" cy="421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A351AA96-2920-4AFC-A705-20E5214984F4}"/>
              </a:ext>
            </a:extLst>
          </p:cNvPr>
          <p:cNvSpPr txBox="1">
            <a:spLocks/>
          </p:cNvSpPr>
          <p:nvPr/>
        </p:nvSpPr>
        <p:spPr>
          <a:xfrm>
            <a:off x="467544" y="2660424"/>
            <a:ext cx="3610744" cy="9125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find the host name and user name from EC2 console on AWS. Just click on “Connect”</a:t>
            </a:r>
          </a:p>
        </p:txBody>
      </p:sp>
    </p:spTree>
    <p:extLst>
      <p:ext uri="{BB962C8B-B14F-4D97-AF65-F5344CB8AC3E}">
        <p14:creationId xmlns:p14="http://schemas.microsoft.com/office/powerpoint/2010/main" val="391192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Host Name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2.4 Host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61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find the host name and user name from EC2 management console on AWS.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Just click on “Connect” 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3EAFD-D956-40BB-BE53-F81EA3BC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30516"/>
            <a:ext cx="8352928" cy="1638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65F34-D1EE-482F-9CD0-27692CB0D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552096"/>
            <a:ext cx="5571946" cy="29189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F53EEB-9808-4823-8C04-4974E069CA53}"/>
              </a:ext>
            </a:extLst>
          </p:cNvPr>
          <p:cNvSpPr/>
          <p:nvPr/>
        </p:nvSpPr>
        <p:spPr>
          <a:xfrm>
            <a:off x="2195736" y="2636912"/>
            <a:ext cx="3950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612B18-1EAA-488D-B76E-428DC405D04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93268" y="2996952"/>
            <a:ext cx="1602668" cy="2016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5DCF7-9AD4-41DE-A89A-C4E1596FB079}"/>
              </a:ext>
            </a:extLst>
          </p:cNvPr>
          <p:cNvSpPr/>
          <p:nvPr/>
        </p:nvSpPr>
        <p:spPr>
          <a:xfrm>
            <a:off x="3995936" y="3895022"/>
            <a:ext cx="2880320" cy="2270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69A1CC-8FDC-44C0-81A3-8549EC8E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20" y="2204864"/>
            <a:ext cx="3311071" cy="32082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F24CE0-65FD-472F-A7B2-43ADB405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2" y="2092495"/>
            <a:ext cx="4536504" cy="36827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2.4 Host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61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First, copy the host name “</a:t>
            </a:r>
            <a:r>
              <a:rPr lang="en-US" altLang="en-US" sz="1600" b="1" dirty="0">
                <a:solidFill>
                  <a:srgbClr val="444444"/>
                </a:solidFill>
                <a:latin typeface="Monaco"/>
              </a:rPr>
              <a:t>ec2-18-224-252-67.us-east-2.compute.amazonaws.com</a:t>
            </a:r>
            <a:r>
              <a:rPr lang="en-US" sz="1600" dirty="0">
                <a:solidFill>
                  <a:schemeClr val="tx1"/>
                </a:solidFill>
              </a:rPr>
              <a:t>“ and paste to the “Host Name” section of Putty Tool.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F53EEB-9808-4823-8C04-4974E069CA53}"/>
              </a:ext>
            </a:extLst>
          </p:cNvPr>
          <p:cNvSpPr/>
          <p:nvPr/>
        </p:nvSpPr>
        <p:spPr>
          <a:xfrm>
            <a:off x="2696637" y="4618684"/>
            <a:ext cx="2235403" cy="1784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612B18-1EAA-488D-B76E-428DC405D04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4932040" y="3099237"/>
            <a:ext cx="1667715" cy="1608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18CE8-6499-41F4-94A1-C4837DE138FF}"/>
              </a:ext>
            </a:extLst>
          </p:cNvPr>
          <p:cNvSpPr/>
          <p:nvPr/>
        </p:nvSpPr>
        <p:spPr>
          <a:xfrm>
            <a:off x="6599755" y="2964482"/>
            <a:ext cx="1368153" cy="269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User Name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2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3E39E3-997E-4CED-9298-B9981E40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13" y="2043867"/>
            <a:ext cx="3097964" cy="30841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F24CE0-65FD-472F-A7B2-43ADB405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6" y="1967654"/>
            <a:ext cx="4536504" cy="36827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User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copy the user name into the User name section of Connection &gt; Data in Putty Tool.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F53EEB-9808-4823-8C04-4974E069CA53}"/>
              </a:ext>
            </a:extLst>
          </p:cNvPr>
          <p:cNvSpPr/>
          <p:nvPr/>
        </p:nvSpPr>
        <p:spPr>
          <a:xfrm>
            <a:off x="2483769" y="4509120"/>
            <a:ext cx="360040" cy="892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612B18-1EAA-488D-B76E-428DC405D04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2843809" y="2769838"/>
            <a:ext cx="3684965" cy="1783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18CE8-6499-41F4-94A1-C4837DE138FF}"/>
              </a:ext>
            </a:extLst>
          </p:cNvPr>
          <p:cNvSpPr/>
          <p:nvPr/>
        </p:nvSpPr>
        <p:spPr>
          <a:xfrm>
            <a:off x="6528774" y="2614732"/>
            <a:ext cx="1980003" cy="310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PPK 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AFB3B58-5F32-4597-8C67-08D21025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2681"/>
            <a:ext cx="4295775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2.6 PPK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61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“Converted_keypair_2019_0630.PPK” key file is put at the SSH &gt; Auth 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F53EEB-9808-4823-8C04-4974E069CA53}"/>
              </a:ext>
            </a:extLst>
          </p:cNvPr>
          <p:cNvSpPr/>
          <p:nvPr/>
        </p:nvSpPr>
        <p:spPr>
          <a:xfrm>
            <a:off x="2410780" y="5015908"/>
            <a:ext cx="433028" cy="225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612B18-1EAA-488D-B76E-428DC405D04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2843808" y="4808242"/>
            <a:ext cx="576064" cy="320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18CE8-6499-41F4-94A1-C4837DE138FF}"/>
              </a:ext>
            </a:extLst>
          </p:cNvPr>
          <p:cNvSpPr/>
          <p:nvPr/>
        </p:nvSpPr>
        <p:spPr>
          <a:xfrm>
            <a:off x="3419872" y="4653136"/>
            <a:ext cx="2783607" cy="310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Windows to EC2 with Putty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connect the ASW EC2 Server with Putty under Windows 10.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5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74B59B-5F12-4424-A784-20B87C62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40" y="2080197"/>
            <a:ext cx="623887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user is “ubuntu” and automatically login.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1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2.8 Terminate EC2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4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2.8 Terminate EC2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Actions &gt; Instance State &gt; Terminate.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Make the EC2 is terminate to avoid AWS charge,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BC458-91C4-4DC5-9D6B-57241085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9831"/>
            <a:ext cx="8352928" cy="14420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358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Putty Key Generator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Putty Key Generator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7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Putty does not like the PEM file.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to convert the PEM file into PPK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the Putty Generator to convert the PEM file into the PPK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CA854-7EF9-46B6-8B52-605B529A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355725"/>
            <a:ext cx="4157606" cy="4131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97678148-9219-4D2E-A1C6-1DE575741EBA}"/>
              </a:ext>
            </a:extLst>
          </p:cNvPr>
          <p:cNvSpPr txBox="1">
            <a:spLocks/>
          </p:cNvSpPr>
          <p:nvPr/>
        </p:nvSpPr>
        <p:spPr>
          <a:xfrm>
            <a:off x="501116" y="2725589"/>
            <a:ext cx="3393610" cy="2713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“Load” the PEM file.</a:t>
            </a:r>
          </a:p>
        </p:txBody>
      </p:sp>
    </p:spTree>
    <p:extLst>
      <p:ext uri="{BB962C8B-B14F-4D97-AF65-F5344CB8AC3E}">
        <p14:creationId xmlns:p14="http://schemas.microsoft.com/office/powerpoint/2010/main" val="245043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Convert PEM into PPK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7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Convert PEM into PPK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529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Browse the folder “C:\Work\Microservice\AWS\</a:t>
            </a:r>
            <a:r>
              <a:rPr lang="en-US" sz="1600" dirty="0" err="1">
                <a:solidFill>
                  <a:schemeClr val="tx1"/>
                </a:solidFill>
              </a:rPr>
              <a:t>AWS+Keys</a:t>
            </a:r>
            <a:r>
              <a:rPr lang="en-US" sz="1600" dirty="0">
                <a:solidFill>
                  <a:schemeClr val="tx1"/>
                </a:solidFill>
              </a:rPr>
              <a:t>\pchen_key_2019_0630.pem”.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“Open”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921A4-0D14-4A77-857E-D65D3D58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90074"/>
            <a:ext cx="7308304" cy="20128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B28E5-F4F7-4D7B-BEC2-7DFC7DA56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98" y="4408085"/>
            <a:ext cx="3114675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CA83BC3A-2E26-41C8-BAAD-D0D68295D107}"/>
              </a:ext>
            </a:extLst>
          </p:cNvPr>
          <p:cNvSpPr txBox="1">
            <a:spLocks/>
          </p:cNvSpPr>
          <p:nvPr/>
        </p:nvSpPr>
        <p:spPr>
          <a:xfrm>
            <a:off x="738626" y="4701400"/>
            <a:ext cx="1961166" cy="3651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“OK”</a:t>
            </a:r>
          </a:p>
        </p:txBody>
      </p:sp>
    </p:spTree>
    <p:extLst>
      <p:ext uri="{BB962C8B-B14F-4D97-AF65-F5344CB8AC3E}">
        <p14:creationId xmlns:p14="http://schemas.microsoft.com/office/powerpoint/2010/main" val="127374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Convert PEM into PPK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have Putty key is ready to 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C7349-DDB6-42D0-A30B-352A982F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20" y="1777900"/>
            <a:ext cx="3761671" cy="37064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230678F5-B9C9-47D6-9327-49A844D6211F}"/>
              </a:ext>
            </a:extLst>
          </p:cNvPr>
          <p:cNvSpPr txBox="1">
            <a:spLocks/>
          </p:cNvSpPr>
          <p:nvPr/>
        </p:nvSpPr>
        <p:spPr>
          <a:xfrm>
            <a:off x="441884" y="2320760"/>
            <a:ext cx="4130116" cy="604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“Save private key” to save the Putty Key in the save location of the computer.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E1518-B825-4FB7-9C3C-98EDBB85B806}"/>
              </a:ext>
            </a:extLst>
          </p:cNvPr>
          <p:cNvSpPr/>
          <p:nvPr/>
        </p:nvSpPr>
        <p:spPr>
          <a:xfrm>
            <a:off x="7524329" y="4509120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80501F-0F8F-4449-9436-908A9895F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1" y="4908549"/>
            <a:ext cx="2733675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9A6B44-02E9-4182-A22A-A33827960E9F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>
            <a:off x="3393246" y="4617132"/>
            <a:ext cx="4131083" cy="10153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標題 2">
            <a:extLst>
              <a:ext uri="{FF2B5EF4-FFF2-40B4-BE49-F238E27FC236}">
                <a16:creationId xmlns:a16="http://schemas.microsoft.com/office/drawing/2014/main" id="{0C79D3D9-49DD-477B-925E-01E38C8E63EF}"/>
              </a:ext>
            </a:extLst>
          </p:cNvPr>
          <p:cNvSpPr txBox="1">
            <a:spLocks/>
          </p:cNvSpPr>
          <p:nvPr/>
        </p:nvSpPr>
        <p:spPr>
          <a:xfrm>
            <a:off x="627523" y="4440082"/>
            <a:ext cx="1671391" cy="3540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61110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5ECC84-FD04-4A96-B45F-C1BEFDB0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58" y="2283018"/>
            <a:ext cx="6372200" cy="34044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Convert PEM into PPK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 the converted </a:t>
            </a:r>
            <a:r>
              <a:rPr lang="en-US" sz="1600" dirty="0" err="1">
                <a:solidFill>
                  <a:schemeClr val="tx1"/>
                </a:solidFill>
              </a:rPr>
              <a:t>pem</a:t>
            </a:r>
            <a:r>
              <a:rPr lang="en-US" sz="1600" dirty="0">
                <a:solidFill>
                  <a:schemeClr val="tx1"/>
                </a:solidFill>
              </a:rPr>
              <a:t> into </a:t>
            </a:r>
            <a:r>
              <a:rPr lang="en-US" sz="1600" dirty="0" err="1">
                <a:solidFill>
                  <a:schemeClr val="tx1"/>
                </a:solidFill>
              </a:rPr>
              <a:t>ppk</a:t>
            </a:r>
            <a:r>
              <a:rPr lang="en-US" sz="1600" dirty="0">
                <a:solidFill>
                  <a:schemeClr val="tx1"/>
                </a:solidFill>
              </a:rPr>
              <a:t> file into “Converted_keypair_2019_0631.ppk”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E1518-B825-4FB7-9C3C-98EDBB85B806}"/>
              </a:ext>
            </a:extLst>
          </p:cNvPr>
          <p:cNvSpPr/>
          <p:nvPr/>
        </p:nvSpPr>
        <p:spPr>
          <a:xfrm>
            <a:off x="2267744" y="4970786"/>
            <a:ext cx="1224136" cy="330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9A6B44-02E9-4182-A22A-A33827960E9F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879812" y="1628800"/>
            <a:ext cx="1764196" cy="3341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3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6FA57D-FF7B-45C7-8A7D-043F041E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8" y="2013925"/>
            <a:ext cx="7392119" cy="2229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Convert PEM into PPK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have “Converted_keypair_2019_0631.ppk” available </a:t>
            </a:r>
            <a:r>
              <a:rPr lang="en-US" sz="1600" dirty="0" err="1">
                <a:solidFill>
                  <a:schemeClr val="tx1"/>
                </a:solidFill>
              </a:rPr>
              <a:t>ppk</a:t>
            </a:r>
            <a:r>
              <a:rPr lang="en-US" sz="1600" dirty="0">
                <a:solidFill>
                  <a:schemeClr val="tx1"/>
                </a:solidFill>
              </a:rPr>
              <a:t> (Putty Private Key File)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https://www.youtube.com/watch?v=bi7ow5NGC-U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E1518-B825-4FB7-9C3C-98EDBB85B806}"/>
              </a:ext>
            </a:extLst>
          </p:cNvPr>
          <p:cNvSpPr/>
          <p:nvPr/>
        </p:nvSpPr>
        <p:spPr>
          <a:xfrm>
            <a:off x="3339142" y="3662153"/>
            <a:ext cx="1736914" cy="330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9A6B44-02E9-4182-A22A-A33827960E9F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4207599" y="1628800"/>
            <a:ext cx="436409" cy="20333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667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Monaco</vt:lpstr>
      <vt:lpstr>Wingdings</vt:lpstr>
      <vt:lpstr>Office 佈景主題</vt:lpstr>
      <vt:lpstr>2 Windows to EC2 with Putty</vt:lpstr>
      <vt:lpstr>2 Windows to EC2 with Putty</vt:lpstr>
      <vt:lpstr>2.1 Putty Key Generator</vt:lpstr>
      <vt:lpstr>2.1 Putty Key Generator</vt:lpstr>
      <vt:lpstr>2.2 Convert PEM into PPK</vt:lpstr>
      <vt:lpstr>2.2 Convert PEM into PPK</vt:lpstr>
      <vt:lpstr>2.2 Convert PEM into PPK</vt:lpstr>
      <vt:lpstr>2.2 Convert PEM into PPK</vt:lpstr>
      <vt:lpstr>2.2 Convert PEM into PPK</vt:lpstr>
      <vt:lpstr>2.3 Putty Tool</vt:lpstr>
      <vt:lpstr>2.3 Putty Tool</vt:lpstr>
      <vt:lpstr>2.3 Putty Tool</vt:lpstr>
      <vt:lpstr>2.4 Host Name</vt:lpstr>
      <vt:lpstr>2.4 Host Name</vt:lpstr>
      <vt:lpstr>2.4 Host Name</vt:lpstr>
      <vt:lpstr>2.5 User Name</vt:lpstr>
      <vt:lpstr>2.5 User Name</vt:lpstr>
      <vt:lpstr>2.6 PPK File</vt:lpstr>
      <vt:lpstr>2.6 PPK File</vt:lpstr>
      <vt:lpstr>2.7 Ubuntu</vt:lpstr>
      <vt:lpstr>2.7 Ubuntu</vt:lpstr>
      <vt:lpstr>2.8 Terminate EC2 Server</vt:lpstr>
      <vt:lpstr>2.8 Terminate EC2 Server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370</cp:revision>
  <dcterms:created xsi:type="dcterms:W3CDTF">2018-09-28T16:40:41Z</dcterms:created>
  <dcterms:modified xsi:type="dcterms:W3CDTF">2019-07-01T04:17:06Z</dcterms:modified>
</cp:coreProperties>
</file>