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6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2B9093-8CC5-4EC8-B2FF-07BD284C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6FD9-83E8-4028-AB4E-F2F752637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26B0-B728-4F56-875B-44F02E33ED5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9150-808C-4731-A23E-B112EDE32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16D8-1445-4333-81C9-BFB13DAC6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FAEF-15E8-44CC-BE7F-3713F8A7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xLaEovze3M&amp;list=PLGibysfsUS7NAbefiaj1V4LbX0glTftDI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xLaEovze3M&amp;list=PLGibysfsUS7NAbefiaj1V4LbX0glTftDI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LaEovze3M&amp;list=PLGibysfsUS7NAbefiaj1V4LbX0glTftDI&amp;index=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xLaEovze3M&amp;list=PLGibysfsUS7NAbefiaj1V4LbX0glTftDI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xLaEovze3M&amp;list=PLGibysfsUS7NAbefiaj1V4LbX0glTftDI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LaEovze3M&amp;list=PLGibysfsUS7NAbefiaj1V4LbX0glTftDI&amp;index=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Application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use Application Context instead of using depreciated BeanFactory.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Application Context is similar to BeanFactory with additional functionality. Application Context has AOP and event notification.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Application Context does all the BeanFactory does.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https://www.youtube.com/watch?v=ZxLaEovze3M&amp;list=PLGibysfsUS7NAbefiaj1V4LbX0glTftDI&amp;index=5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48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class Triangle, add the Setter for private String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Source &gt; Generate Getters and Setter …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Type and Click Generate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https://www.youtube.com/watch?v=ZxLaEovze3M&amp;list=PLGibysfsUS7NAbefiaj1V4LbX0glTftDI&amp;index=5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4248-A9CE-46FC-B686-509BC1DE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6" y="2420888"/>
            <a:ext cx="5070769" cy="29951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D99E5-B3AC-4180-92FB-B9D29789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647" y="2373958"/>
            <a:ext cx="2964993" cy="39823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80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70D7B-4CC1-4920-B7F2-B4D276F6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420888"/>
            <a:ext cx="3743325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</a:rPr>
              <a:t>getType</a:t>
            </a:r>
            <a:r>
              <a:rPr lang="en-US" altLang="zh-TW" sz="1800" dirty="0">
                <a:solidFill>
                  <a:schemeClr val="tx1"/>
                </a:solidFill>
              </a:rPr>
              <a:t>() and </a:t>
            </a:r>
            <a:r>
              <a:rPr lang="en-US" altLang="zh-TW" sz="1800" dirty="0" err="1">
                <a:solidFill>
                  <a:schemeClr val="tx1"/>
                </a:solidFill>
              </a:rPr>
              <a:t>setType</a:t>
            </a:r>
            <a:r>
              <a:rPr lang="en-US" altLang="zh-TW" sz="1800" dirty="0">
                <a:solidFill>
                  <a:schemeClr val="tx1"/>
                </a:solidFill>
              </a:rPr>
              <a:t>(String type) are generated0.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String type in class Triangle.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can we specify the type in sping.xml?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https://www.youtube.com/watch?v=ZxLaEovze3M&amp;list=PLGibysfsUS7NAbefiaj1V4LbX0glTftDI&amp;index=5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180EA-416F-425E-8AB8-083D72AA3AC0}"/>
              </a:ext>
            </a:extLst>
          </p:cNvPr>
          <p:cNvSpPr/>
          <p:nvPr/>
        </p:nvSpPr>
        <p:spPr>
          <a:xfrm>
            <a:off x="3275856" y="3355107"/>
            <a:ext cx="295232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spring.xml, add property of triangle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https://www.youtube.com/watch?v=ZxLaEovze3M&amp;list=PLGibysfsUS7NAbefiaj1V4LbX0glTftDI&amp;index=5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95D04-EFFF-4F05-BA96-83822DAE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74771"/>
            <a:ext cx="801052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AE7B74-DD58-4D32-A1AA-6F97B5BED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889009"/>
            <a:ext cx="7867650" cy="1352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309CBE-7B96-4267-96B6-BC7A99AD5525}"/>
              </a:ext>
            </a:extLst>
          </p:cNvPr>
          <p:cNvSpPr/>
          <p:nvPr/>
        </p:nvSpPr>
        <p:spPr>
          <a:xfrm>
            <a:off x="1331640" y="4725144"/>
            <a:ext cx="3240360" cy="243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483B5E5-E047-4E2F-A48A-F4A9441F1579}"/>
              </a:ext>
            </a:extLst>
          </p:cNvPr>
          <p:cNvSpPr/>
          <p:nvPr/>
        </p:nvSpPr>
        <p:spPr>
          <a:xfrm>
            <a:off x="3923928" y="3356992"/>
            <a:ext cx="504056" cy="432048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https://www.youtube.com/watch?v=ZxLaEovze3M&amp;list=PLGibysfsUS7NAbefiaj1V4LbX0glTftDI&amp;index=5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49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22A4C3-7E2E-472B-B83C-BB256A79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772818"/>
            <a:ext cx="4629150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34DFD2-DBEA-4227-9D0C-392CDE97DAAA}"/>
              </a:ext>
            </a:extLst>
          </p:cNvPr>
          <p:cNvSpPr/>
          <p:nvPr/>
        </p:nvSpPr>
        <p:spPr>
          <a:xfrm>
            <a:off x="4094609" y="3864498"/>
            <a:ext cx="2304256" cy="243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243FE24-C1AA-435A-B652-DB464855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67947"/>
            <a:ext cx="7083896" cy="31221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6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https://www.youtube.com/watch?v=ZxLaEovze3M&amp;list=PLGibysfsUS7NAbefiaj1V4LbX0glTftDI&amp;index=5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49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34DFD2-DBEA-4227-9D0C-392CDE97DAAA}"/>
              </a:ext>
            </a:extLst>
          </p:cNvPr>
          <p:cNvSpPr/>
          <p:nvPr/>
        </p:nvSpPr>
        <p:spPr>
          <a:xfrm>
            <a:off x="899592" y="4766636"/>
            <a:ext cx="2304256" cy="243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85FB8-0EBE-49F9-9ABF-8D6FE156E7AF}"/>
              </a:ext>
            </a:extLst>
          </p:cNvPr>
          <p:cNvSpPr/>
          <p:nvPr/>
        </p:nvSpPr>
        <p:spPr>
          <a:xfrm>
            <a:off x="4860032" y="3136523"/>
            <a:ext cx="1152128" cy="243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7BB71A-A514-4886-B259-26B5BAC23562}"/>
              </a:ext>
            </a:extLst>
          </p:cNvPr>
          <p:cNvCxnSpPr>
            <a:endCxn id="13" idx="0"/>
          </p:cNvCxnSpPr>
          <p:nvPr/>
        </p:nvCxnSpPr>
        <p:spPr>
          <a:xfrm flipH="1">
            <a:off x="2051720" y="3429000"/>
            <a:ext cx="3384376" cy="13376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6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286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5 Application Context</vt:lpstr>
      <vt:lpstr>5 Application Context</vt:lpstr>
      <vt:lpstr>5 Application Context</vt:lpstr>
      <vt:lpstr>5 Application Context</vt:lpstr>
      <vt:lpstr>5 Application Context</vt:lpstr>
      <vt:lpstr>5 Application Context</vt:lpstr>
      <vt:lpstr>5 Application Context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503</cp:revision>
  <dcterms:created xsi:type="dcterms:W3CDTF">2018-09-28T16:40:41Z</dcterms:created>
  <dcterms:modified xsi:type="dcterms:W3CDTF">2019-04-30T17:11:55Z</dcterms:modified>
</cp:coreProperties>
</file>