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7" r:id="rId4"/>
    <p:sldId id="261" r:id="rId5"/>
    <p:sldId id="262" r:id="rId6"/>
    <p:sldId id="263" r:id="rId7"/>
    <p:sldId id="268" r:id="rId8"/>
    <p:sldId id="264" r:id="rId9"/>
    <p:sldId id="266" r:id="rId10"/>
    <p:sldId id="269" r:id="rId11"/>
    <p:sldId id="270" r:id="rId12"/>
    <p:sldId id="271" r:id="rId13"/>
    <p:sldId id="273" r:id="rId14"/>
    <p:sldId id="272" r:id="rId15"/>
    <p:sldId id="277" r:id="rId16"/>
    <p:sldId id="278" r:id="rId17"/>
    <p:sldId id="274" r:id="rId18"/>
    <p:sldId id="275" r:id="rId19"/>
    <p:sldId id="276" r:id="rId20"/>
    <p:sldId id="279" r:id="rId21"/>
    <p:sldId id="280" r:id="rId22"/>
    <p:sldId id="283" r:id="rId23"/>
    <p:sldId id="281" r:id="rId24"/>
    <p:sldId id="282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3" d="100"/>
          <a:sy n="93" d="100"/>
        </p:scale>
        <p:origin x="5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61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2B9093-8CC5-4EC8-B2FF-07BD284C1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16FD9-83E8-4028-AB4E-F2F752637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26B0-B728-4F56-875B-44F02E33ED5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9150-808C-4731-A23E-B112EDE32F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16D8-1445-4333-81C9-BFB13DAC6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FAEF-15E8-44CC-BE7F-3713F8A7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c6ZTF6cF88&amp;list=PLGibysfsUS7NAbefiaj1V4LbX0glTftDI&amp;index=4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vinalexander.com/java/jwarehouse/spring-framework-2.5.3/test/org/springframework/jmx/applicationContext.xml.shtml" TargetMode="External"/><Relationship Id="rId2" Type="http://schemas.openxmlformats.org/officeDocument/2006/relationships/hyperlink" Target="https://howtodoinjava.com/spring5/core/applicationcontext-xml-config-exampl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7c6ZTF6cF88&amp;list=PLGibysfsUS7NAbefiaj1V4LbX0glTftDI&amp;index=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c6ZTF6cF88&amp;list=PLGibysfsUS7NAbefiaj1V4LbX0glTftDI&amp;index=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c6ZTF6cF88&amp;list=PLGibysfsUS7NAbefiaj1V4LbX0glTftDI&amp;index=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7c6ZTF6cF88&amp;list=PLGibysfsUS7NAbefiaj1V4LbX0glTftDI&amp;index=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Coding of Bean Factory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Create Class Triangle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class “Triangle”.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the public void draw() { </a:t>
            </a:r>
            <a:r>
              <a:rPr lang="en-US" altLang="zh-TW" sz="1800" dirty="0" err="1">
                <a:solidFill>
                  <a:schemeClr val="tx1"/>
                </a:solidFill>
              </a:rPr>
              <a:t>System.out.println</a:t>
            </a:r>
            <a:r>
              <a:rPr lang="en-US" altLang="zh-TW" sz="1800" dirty="0">
                <a:solidFill>
                  <a:schemeClr val="tx1"/>
                </a:solidFill>
              </a:rPr>
              <a:t> (“…”);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2620E-EC3C-4F4B-B2C8-576E57B6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02025"/>
            <a:ext cx="5689104" cy="38748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739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Use Bean Factory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5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Bean Factory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 Program: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main () {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Triangle </a:t>
            </a:r>
            <a:r>
              <a:rPr lang="en-US" altLang="zh-TW" sz="1800" dirty="0" err="1">
                <a:solidFill>
                  <a:schemeClr val="tx1"/>
                </a:solidFill>
              </a:rPr>
              <a:t>triangle</a:t>
            </a:r>
            <a:r>
              <a:rPr lang="en-US" altLang="zh-TW" sz="1800" dirty="0">
                <a:solidFill>
                  <a:schemeClr val="tx1"/>
                </a:solidFill>
              </a:rPr>
              <a:t> = new Triangle ();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triangle.draw</a:t>
            </a:r>
            <a:r>
              <a:rPr lang="en-US" altLang="zh-TW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C8C5A-60AA-4FEC-8628-22669AD6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31326"/>
            <a:ext cx="4687781" cy="39250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823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Bean Factory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we use Spring, we are going to use Bean Factory.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Comment out the // Triangular triangular = new Triangular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are going to use Bean Factory to do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68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Bean Factory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BeanFactor</a:t>
            </a:r>
            <a:r>
              <a:rPr lang="en-US" altLang="zh-TW" sz="1800" dirty="0">
                <a:solidFill>
                  <a:schemeClr val="tx1"/>
                </a:solidFill>
              </a:rPr>
              <a:t> factor = new </a:t>
            </a:r>
            <a:r>
              <a:rPr lang="en-US" altLang="zh-TW" sz="1800" dirty="0" err="1">
                <a:solidFill>
                  <a:schemeClr val="tx1"/>
                </a:solidFill>
              </a:rPr>
              <a:t>XmlBeanFactor</a:t>
            </a:r>
            <a:r>
              <a:rPr lang="en-US" altLang="zh-TW" sz="1800" dirty="0">
                <a:solidFill>
                  <a:schemeClr val="tx1"/>
                </a:solidFill>
              </a:rPr>
              <a:t>(…)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 need to provide the implementation of Bean Factor. There are different Bean Factory classes available. Bean Factor interface have different </a:t>
            </a:r>
            <a:r>
              <a:rPr lang="en-US" altLang="zh-TW" sz="1800" dirty="0" err="1">
                <a:solidFill>
                  <a:schemeClr val="tx1"/>
                </a:solidFill>
              </a:rPr>
              <a:t>imeplementation</a:t>
            </a:r>
            <a:r>
              <a:rPr lang="en-US" altLang="zh-TW" sz="1800" dirty="0">
                <a:solidFill>
                  <a:schemeClr val="tx1"/>
                </a:solidFill>
              </a:rPr>
              <a:t> classes.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</a:t>
            </a:r>
            <a:r>
              <a:rPr lang="en-US" altLang="zh-TW" sz="1800" dirty="0" err="1">
                <a:solidFill>
                  <a:schemeClr val="tx1"/>
                </a:solidFill>
              </a:rPr>
              <a:t>XmlBeanFactory</a:t>
            </a:r>
            <a:r>
              <a:rPr lang="en-US" altLang="zh-TW" sz="1800" dirty="0">
                <a:solidFill>
                  <a:schemeClr val="tx1"/>
                </a:solidFill>
              </a:rPr>
              <a:t>. The xml will configure the Bean Factory using XML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Bean Factory reads the blueprint of the Beans from a configuration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the XML file in this example to provide the configuration to Spring.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order to read XML file, the Bean Factory interface has to be an </a:t>
            </a:r>
            <a:r>
              <a:rPr lang="en-US" altLang="zh-TW" sz="1800" dirty="0" err="1">
                <a:solidFill>
                  <a:schemeClr val="tx1"/>
                </a:solidFill>
              </a:rPr>
              <a:t>XmlBeanFactory</a:t>
            </a:r>
            <a:r>
              <a:rPr lang="en-US" altLang="zh-TW" sz="1800" dirty="0">
                <a:solidFill>
                  <a:schemeClr val="tx1"/>
                </a:solidFill>
              </a:rPr>
              <a:t> class. The </a:t>
            </a:r>
            <a:r>
              <a:rPr lang="en-US" altLang="zh-TW" sz="1800" dirty="0" err="1">
                <a:solidFill>
                  <a:schemeClr val="tx1"/>
                </a:solidFill>
              </a:rPr>
              <a:t>XmlBeanFactory</a:t>
            </a:r>
            <a:r>
              <a:rPr lang="en-US" altLang="zh-TW" sz="1800" dirty="0">
                <a:solidFill>
                  <a:schemeClr val="tx1"/>
                </a:solidFill>
              </a:rPr>
              <a:t> reads the XML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create an instance of </a:t>
            </a:r>
            <a:r>
              <a:rPr lang="en-US" altLang="zh-TW" sz="1800" dirty="0" err="1">
                <a:solidFill>
                  <a:schemeClr val="tx1"/>
                </a:solidFill>
              </a:rPr>
              <a:t>XmlBeanFactory</a:t>
            </a:r>
            <a:r>
              <a:rPr lang="en-US" altLang="zh-TW" sz="1800" dirty="0">
                <a:solidFill>
                  <a:schemeClr val="tx1"/>
                </a:solidFill>
              </a:rPr>
              <a:t>(). The </a:t>
            </a:r>
            <a:r>
              <a:rPr lang="en-US" altLang="zh-TW" sz="1800" dirty="0" err="1">
                <a:solidFill>
                  <a:schemeClr val="tx1"/>
                </a:solidFill>
              </a:rPr>
              <a:t>XmlBeanFactory</a:t>
            </a:r>
            <a:r>
              <a:rPr lang="en-US" altLang="zh-TW" sz="1800" dirty="0">
                <a:solidFill>
                  <a:schemeClr val="tx1"/>
                </a:solidFill>
              </a:rPr>
              <a:t>() take argument which is the actual resource. We use new </a:t>
            </a:r>
            <a:r>
              <a:rPr lang="en-US" altLang="zh-TW" sz="1800" dirty="0" err="1">
                <a:solidFill>
                  <a:schemeClr val="tx1"/>
                </a:solidFill>
              </a:rPr>
              <a:t>FileSystemResource</a:t>
            </a:r>
            <a:r>
              <a:rPr lang="en-US" altLang="zh-TW" sz="1800" dirty="0">
                <a:solidFill>
                  <a:schemeClr val="tx1"/>
                </a:solidFill>
              </a:rPr>
              <a:t> (“spring.xml”);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75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Bean Factory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Since the </a:t>
            </a:r>
            <a:r>
              <a:rPr lang="en-US" altLang="zh-TW" sz="1800" dirty="0" err="1">
                <a:solidFill>
                  <a:schemeClr val="tx1"/>
                </a:solidFill>
              </a:rPr>
              <a:t>BeanFactor</a:t>
            </a:r>
            <a:r>
              <a:rPr lang="en-US" altLang="zh-TW" sz="1800" dirty="0">
                <a:solidFill>
                  <a:schemeClr val="tx1"/>
                </a:solidFill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</a:rPr>
              <a:t>XmlBeanFactory</a:t>
            </a:r>
            <a:r>
              <a:rPr lang="en-US" altLang="zh-TW" sz="1800" dirty="0">
                <a:solidFill>
                  <a:schemeClr val="tx1"/>
                </a:solidFill>
              </a:rPr>
              <a:t> are deprecated, we use </a:t>
            </a:r>
            <a:r>
              <a:rPr lang="en-US" altLang="zh-TW" sz="1800" dirty="0" err="1">
                <a:solidFill>
                  <a:schemeClr val="tx1"/>
                </a:solidFill>
              </a:rPr>
              <a:t>ApplicaitonContenxt</a:t>
            </a:r>
            <a:r>
              <a:rPr lang="en-US" altLang="zh-TW" sz="1800" dirty="0">
                <a:solidFill>
                  <a:schemeClr val="tx1"/>
                </a:solidFill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</a:rPr>
              <a:t>ClassPathXmlApplicationContext</a:t>
            </a:r>
            <a:r>
              <a:rPr lang="en-US" altLang="zh-TW" sz="1800" dirty="0">
                <a:solidFill>
                  <a:schemeClr val="tx1"/>
                </a:solidFill>
              </a:rPr>
              <a:t> instead,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89A95-B6E7-42E7-AE46-A78DA349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77084"/>
            <a:ext cx="5940152" cy="39437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637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Create *.xml 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*.xml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973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XML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, RMB: New &gt; Other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Note: The “spring.xml” has to be created under the default 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CD404-D4FF-462E-AB94-652FB4B3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602445"/>
            <a:ext cx="3034680" cy="29867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C8828-86FA-4121-B379-AC2F696B8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535" y="2382204"/>
            <a:ext cx="3290507" cy="41567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089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*.xml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Next, enter “spring.xml”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“Create XML file from an XML template” and click Finish.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8AA80-84E9-4E31-A77B-5A866A95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47887"/>
            <a:ext cx="3168352" cy="37307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B1B9EF-AF91-4AE1-B46E-3D54CB1F8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236045"/>
            <a:ext cx="3096344" cy="36073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579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BB64A3A-7C0E-4C46-8940-ED2BAB71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1" y="2488227"/>
            <a:ext cx="7432000" cy="17845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*.xml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128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have blank spring.xml.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Source Tab. You have the blank source spring.xml.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Note: The spring.txt has to be under 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6A715A-4F3D-47AB-8AFA-DE49C899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077072"/>
            <a:ext cx="6171899" cy="18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22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Coding of Bean Factory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section, we discuss how to write code using Bean Factory.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4AD07-3E17-41AD-9A27-455D635A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96" y="1772818"/>
            <a:ext cx="6444208" cy="43458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848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*.xml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spring.xml, we need to tell spring app. Hey,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a Triangle object and that object has to be instantiated.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to provide the blueprint for Bean Factory.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Find “ApplicaitonContext.xml” on web site: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New One: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https://howtodoinjava.com/spring5/core/applicationcontext-xml-config-example/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Old One with DOCTYPE: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https://alvinalexander.com/java/jwarehouse/spring-framework-2.5.3/test/org/springframework/jmx/applicationContext.xml.shtml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DOCTYPE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 beans PUBLIC "-//SPRING//DTD BEAN 2.0//EN" "http://www.springframework.org/dtd/spring-beans-2.0.dtd"&gt;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5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*.xml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document is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&lt;?xml version=</a:t>
            </a:r>
            <a:r>
              <a:rPr lang="en-US" sz="1800" i="1" dirty="0">
                <a:solidFill>
                  <a:schemeClr val="tx1"/>
                </a:solidFill>
              </a:rPr>
              <a:t>"1.0" encoding="UTF-8"?&gt;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 beans PUBLIC "-//SPRING//DTD BEAN 2.0//EN" "http://www.springframework.org/dtd/spring-beans-2.0.dtd"&gt;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&lt;beans&gt;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 = “triangle” class=“</a:t>
            </a:r>
            <a:r>
              <a:rPr lang="en-US" altLang="zh-TW" sz="1800" dirty="0" err="1">
                <a:solidFill>
                  <a:schemeClr val="tx1"/>
                </a:solidFill>
              </a:rPr>
              <a:t>org.pchen.Triangle</a:t>
            </a:r>
            <a:r>
              <a:rPr lang="en-US" altLang="zh-TW" sz="1800" dirty="0">
                <a:solidFill>
                  <a:schemeClr val="tx1"/>
                </a:solidFill>
              </a:rPr>
              <a:t>”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&lt;/beans&gt;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64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7511B3-B182-4443-8A6F-693B8433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26545"/>
            <a:ext cx="8363272" cy="26443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*.xml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19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Copy the DOCTYPE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&lt;beans&gt;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 = “triangle” class=“</a:t>
            </a:r>
            <a:r>
              <a:rPr lang="en-US" altLang="zh-TW" sz="1800" dirty="0" err="1">
                <a:solidFill>
                  <a:schemeClr val="tx1"/>
                </a:solidFill>
              </a:rPr>
              <a:t>org.pchen.Triangle</a:t>
            </a:r>
            <a:r>
              <a:rPr lang="en-US" altLang="zh-TW" sz="1800" dirty="0">
                <a:solidFill>
                  <a:schemeClr val="tx1"/>
                </a:solidFill>
              </a:rPr>
              <a:t>”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&lt;/beans&gt;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is this mean?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750E2-18D7-4FFC-A067-30D07E10E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597021"/>
            <a:ext cx="4953025" cy="217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462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DF1579D-5D21-4A57-B4FD-9321F855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643185"/>
            <a:ext cx="8363272" cy="26443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*.xml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 beans PUBLIC "-//SPRING//DTD BEAN 2.0//EN" "http://www.springframework.org/dtd/spring-beans-2.0.dtd"&gt;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&lt;beans&gt;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 = “triangle” class=“</a:t>
            </a:r>
            <a:r>
              <a:rPr lang="en-US" altLang="zh-TW" sz="1800" dirty="0" err="1">
                <a:solidFill>
                  <a:schemeClr val="tx1"/>
                </a:solidFill>
              </a:rPr>
              <a:t>org.pchen.Triangle</a:t>
            </a:r>
            <a:r>
              <a:rPr lang="en-US" altLang="zh-TW" sz="1800" dirty="0">
                <a:solidFill>
                  <a:schemeClr val="tx1"/>
                </a:solidFill>
              </a:rPr>
              <a:t>”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&lt;/beans&gt;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is this mean?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Each bean has their id. This bean id is “triangle”.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 need “</a:t>
            </a:r>
            <a:r>
              <a:rPr lang="en-US" altLang="zh-TW" sz="1800" dirty="0" err="1">
                <a:solidFill>
                  <a:schemeClr val="tx1"/>
                </a:solidFill>
              </a:rPr>
              <a:t>org.pchen.Triangle</a:t>
            </a:r>
            <a:r>
              <a:rPr lang="en-US" altLang="zh-TW" sz="1800" dirty="0">
                <a:solidFill>
                  <a:schemeClr val="tx1"/>
                </a:solidFill>
              </a:rPr>
              <a:t>” class to create an Object for 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750E2-18D7-4FFC-A067-30D07E10E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4617617"/>
            <a:ext cx="4953025" cy="217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7554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*.xml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factory, what we need to do?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750E2-18D7-4FFC-A067-30D07E10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845304"/>
            <a:ext cx="4953025" cy="2172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43CFA-2D67-4B3A-BF77-3E258557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039229"/>
            <a:ext cx="7333456" cy="26223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748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Create Class Main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Class Main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. RMB: New &gt; 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F0299-174C-45A0-93FB-B4753A56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780579"/>
            <a:ext cx="3983975" cy="49137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0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Class Main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248472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 class: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Package: </a:t>
            </a:r>
            <a:r>
              <a:rPr lang="en-US" altLang="zh-TW" sz="1800" dirty="0" err="1">
                <a:solidFill>
                  <a:schemeClr val="tx1"/>
                </a:solidFill>
              </a:rPr>
              <a:t>org.pchen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Name: </a:t>
            </a:r>
            <a:r>
              <a:rPr lang="en-US" altLang="zh-TW" sz="1800" dirty="0" err="1">
                <a:solidFill>
                  <a:schemeClr val="tx1"/>
                </a:solidFill>
              </a:rPr>
              <a:t>DrawingApp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“public static void main (String[] </a:t>
            </a:r>
            <a:r>
              <a:rPr lang="en-US" altLang="zh-TW" sz="1800" dirty="0" err="1">
                <a:solidFill>
                  <a:schemeClr val="tx1"/>
                </a:solidFill>
              </a:rPr>
              <a:t>args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“Finish”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2C431-0BD6-420E-8DD2-0CB29ED6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92" y="1294854"/>
            <a:ext cx="3853408" cy="46124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969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Class Main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drawing application, we will be drawing some shapes.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76566-11AA-4069-98FA-0B5B9665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95" y="1867170"/>
            <a:ext cx="6275040" cy="42413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100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Create Class Triangle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3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Create Class Triangle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First, we will create Triangle class in the </a:t>
            </a:r>
            <a:r>
              <a:rPr lang="en-US" altLang="zh-TW" sz="1800" dirty="0" err="1">
                <a:solidFill>
                  <a:schemeClr val="tx1"/>
                </a:solidFill>
              </a:rPr>
              <a:t>org.pchen</a:t>
            </a:r>
            <a:r>
              <a:rPr lang="en-US" altLang="zh-TW" sz="1800" dirty="0">
                <a:solidFill>
                  <a:schemeClr val="tx1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“</a:t>
            </a:r>
            <a:r>
              <a:rPr lang="en-US" altLang="zh-TW" sz="1800" dirty="0" err="1">
                <a:solidFill>
                  <a:schemeClr val="tx1"/>
                </a:solidFill>
              </a:rPr>
              <a:t>prg.pchen</a:t>
            </a:r>
            <a:r>
              <a:rPr lang="en-US" altLang="zh-TW" sz="1800" dirty="0">
                <a:solidFill>
                  <a:schemeClr val="tx1"/>
                </a:solidFill>
              </a:rPr>
              <a:t>” package. RMB: New 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CC679-9F4B-4300-8771-C2CBD0C8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16" y="2114903"/>
            <a:ext cx="5215905" cy="45688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945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Create Class Triangle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03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Enter Class Name: Triangle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do not need to create the “public static main (String[] </a:t>
            </a:r>
            <a:r>
              <a:rPr lang="en-US" altLang="zh-TW" sz="1800" dirty="0" err="1">
                <a:solidFill>
                  <a:schemeClr val="tx1"/>
                </a:solidFill>
              </a:rPr>
              <a:t>args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“Finish”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https://www.youtube.com/watch?v=7c6ZTF6cF88&amp;list=PLGibysfsUS7NAbefiaj1V4LbX0glTftDI&amp;index=4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6AEEC-011E-483C-9F92-317EB6AE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29" y="2507220"/>
            <a:ext cx="3390141" cy="40875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982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1308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4 Coding of Bean Factory</vt:lpstr>
      <vt:lpstr>4 Coding of Bean Factory</vt:lpstr>
      <vt:lpstr>4.1 Create Class Main</vt:lpstr>
      <vt:lpstr>4.1 Create Class Main</vt:lpstr>
      <vt:lpstr>4.1 Create Class Main</vt:lpstr>
      <vt:lpstr>4.1 Create Class Main</vt:lpstr>
      <vt:lpstr>4.2 Create Class Triangle</vt:lpstr>
      <vt:lpstr>4.2 Create Class Triangle</vt:lpstr>
      <vt:lpstr>4.2 Create Class Triangle</vt:lpstr>
      <vt:lpstr>4.2 Create Class Triangle</vt:lpstr>
      <vt:lpstr>4.3 Use Bean Factory</vt:lpstr>
      <vt:lpstr>4.3 Bean Factory</vt:lpstr>
      <vt:lpstr>4.3 Bean Factory</vt:lpstr>
      <vt:lpstr>4.3 Bean Factory</vt:lpstr>
      <vt:lpstr>4.3 Bean Factory</vt:lpstr>
      <vt:lpstr>4.4 Create *.xml File</vt:lpstr>
      <vt:lpstr>4.4 Create *.xml File</vt:lpstr>
      <vt:lpstr>4.4 Create *.xml File</vt:lpstr>
      <vt:lpstr>4.4 Create *.xml File</vt:lpstr>
      <vt:lpstr>4.4 Create *.xml File</vt:lpstr>
      <vt:lpstr>4.4 Create *.xml File</vt:lpstr>
      <vt:lpstr>4.4 Create *.xml File</vt:lpstr>
      <vt:lpstr>4.4 Create *.xml File</vt:lpstr>
      <vt:lpstr>4.4 Create *.xml File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486</cp:revision>
  <dcterms:created xsi:type="dcterms:W3CDTF">2018-09-28T16:40:41Z</dcterms:created>
  <dcterms:modified xsi:type="dcterms:W3CDTF">2019-04-29T21:55:15Z</dcterms:modified>
</cp:coreProperties>
</file>