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8" d="100"/>
          <a:sy n="98" d="100"/>
        </p:scale>
        <p:origin x="11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161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2B9093-8CC5-4EC8-B2FF-07BD284C1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16FD9-83E8-4028-AB4E-F2F7526377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26B0-B728-4F56-875B-44F02E33ED5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9150-808C-4731-A23E-B112EDE32F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E16D8-1445-4333-81C9-BFB13DAC6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FAEF-15E8-44CC-BE7F-3713F8A7A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YURkcYeDQ&amp;list=PLGibysfsUS7NAbefiaj1V4LbX0glTftDI&amp;index=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gYURkcYeDQ&amp;list=PLGibysfsUS7NAbefiaj1V4LbX0glTftDI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gYURkcYeDQ&amp;list=PLGibysfsUS7NAbefiaj1V4LbX0glTftDI&amp;index=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MgYURkcYeDQ&amp;list=PLGibysfsUS7NAbefiaj1V4LbX0glTftDI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gYURkcYeDQ&amp;list=PLGibysfsUS7NAbefiaj1V4LbX0glTftDI&amp;index=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YURkcYeDQ&amp;list=PLGibysfsUS7NAbefiaj1V4LbX0glTftDI&amp;index=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YURkcYeDQ&amp;list=PLGibysfsUS7NAbefiaj1V4LbX0glTftDI&amp;index=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Inner Bean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206072-82ED-4C80-AF8A-61459E23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24447"/>
            <a:ext cx="5581404" cy="407871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9.2 </a:t>
            </a:r>
            <a:r>
              <a:rPr lang="en-US" altLang="zh-TW" b="1" dirty="0" err="1">
                <a:solidFill>
                  <a:srgbClr val="FFFF00"/>
                </a:solidFill>
              </a:rPr>
              <a:t>idref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911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Your reference can be id, alias, and 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If you want to reference the ID only, you need to use </a:t>
            </a:r>
            <a:r>
              <a:rPr lang="en-US" altLang="zh-TW" sz="1800" dirty="0" err="1">
                <a:solidFill>
                  <a:schemeClr val="tx1"/>
                </a:solidFill>
              </a:rPr>
              <a:t>idref</a:t>
            </a:r>
            <a:r>
              <a:rPr lang="en-US" altLang="zh-TW" sz="1800" dirty="0">
                <a:solidFill>
                  <a:schemeClr val="tx1"/>
                </a:solidFill>
              </a:rPr>
              <a:t>. The </a:t>
            </a:r>
            <a:r>
              <a:rPr lang="en-US" altLang="zh-TW" sz="1800" dirty="0" err="1">
                <a:solidFill>
                  <a:schemeClr val="tx1"/>
                </a:solidFill>
              </a:rPr>
              <a:t>idref</a:t>
            </a:r>
            <a:r>
              <a:rPr lang="en-US" altLang="zh-TW" sz="1800" dirty="0">
                <a:solidFill>
                  <a:schemeClr val="tx1"/>
                </a:solidFill>
              </a:rPr>
              <a:t> does not work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https://www.youtube.com/watch?v=TW51XsixMqA&amp;list=PLGibysfsUS7NAbefiaj1V4LbX0glTftDI&amp;index=9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16B12-320A-4720-AC47-4E077516F980}"/>
              </a:ext>
            </a:extLst>
          </p:cNvPr>
          <p:cNvSpPr/>
          <p:nvPr/>
        </p:nvSpPr>
        <p:spPr>
          <a:xfrm>
            <a:off x="2339752" y="2805902"/>
            <a:ext cx="1728192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6CA58B-48DE-46C6-91A2-CB9E6ABCBC12}"/>
              </a:ext>
            </a:extLst>
          </p:cNvPr>
          <p:cNvSpPr/>
          <p:nvPr/>
        </p:nvSpPr>
        <p:spPr>
          <a:xfrm>
            <a:off x="2292896" y="4094019"/>
            <a:ext cx="1728192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7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Inner Bean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0140" y="1268758"/>
            <a:ext cx="8420332" cy="2880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this section, we discuss the Inner Beans.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https://www.youtube.com/watch?v=TW51XsixMqA&amp;list=PLGibysfsUS7NAbefiaj1V4LbX0glTftDI&amp;index=9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7F362-0B50-4D16-80A0-85B27A627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47" y="1617899"/>
            <a:ext cx="5628025" cy="453798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88519AC2-96AD-40E9-9906-65E8EE3F2FDF}"/>
              </a:ext>
            </a:extLst>
          </p:cNvPr>
          <p:cNvSpPr txBox="1">
            <a:spLocks/>
          </p:cNvSpPr>
          <p:nvPr/>
        </p:nvSpPr>
        <p:spPr>
          <a:xfrm>
            <a:off x="400140" y="1731926"/>
            <a:ext cx="2731699" cy="284920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need bean “</a:t>
            </a:r>
            <a:r>
              <a:rPr lang="en-US" altLang="zh-TW" sz="1800" dirty="0" err="1">
                <a:solidFill>
                  <a:schemeClr val="tx1"/>
                </a:solidFill>
              </a:rPr>
              <a:t>zeroPoint</a:t>
            </a:r>
            <a:r>
              <a:rPr lang="en-US" altLang="zh-TW" sz="1800" dirty="0">
                <a:solidFill>
                  <a:schemeClr val="tx1"/>
                </a:solidFill>
              </a:rPr>
              <a:t>” all the time but we do not need bean “point2” and bean “point3” all the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move the bean “point2” and bean “point3” inside the Class Triangle property.</a:t>
            </a:r>
          </a:p>
        </p:txBody>
      </p:sp>
    </p:spTree>
    <p:extLst>
      <p:ext uri="{BB962C8B-B14F-4D97-AF65-F5344CB8AC3E}">
        <p14:creationId xmlns:p14="http://schemas.microsoft.com/office/powerpoint/2010/main" val="288116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Inner Bean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8995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Move the bean “point2” and bean “point3” inside the Class Triangle property.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benefit of the inner bean is that it is inside the property and it does not have the individual ID. The ID will not be reference from anywhere.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https://www.youtube.com/watch?v=TW51XsixMqA&amp;list=PLGibysfsUS7NAbefiaj1V4LbX0glTftDI&amp;index=9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698ED-C960-4EB0-BAA8-49267027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4" y="2351715"/>
            <a:ext cx="5004626" cy="357606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1E173-5D56-4797-BCB7-FB8A428B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262" y="2351715"/>
            <a:ext cx="43338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15BB66-48CA-478B-875B-FFE8BF99B993}"/>
              </a:ext>
            </a:extLst>
          </p:cNvPr>
          <p:cNvSpPr/>
          <p:nvPr/>
        </p:nvSpPr>
        <p:spPr>
          <a:xfrm>
            <a:off x="1165614" y="4596546"/>
            <a:ext cx="2864041" cy="540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E3BA3-5FBF-4F7B-A03C-59CF912D618A}"/>
              </a:ext>
            </a:extLst>
          </p:cNvPr>
          <p:cNvSpPr/>
          <p:nvPr/>
        </p:nvSpPr>
        <p:spPr>
          <a:xfrm>
            <a:off x="5580113" y="3581652"/>
            <a:ext cx="2931542" cy="594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58385-1CD7-43DE-A141-3E925BDE217A}"/>
              </a:ext>
            </a:extLst>
          </p:cNvPr>
          <p:cNvSpPr/>
          <p:nvPr/>
        </p:nvSpPr>
        <p:spPr>
          <a:xfrm>
            <a:off x="1165614" y="5138222"/>
            <a:ext cx="2864041" cy="540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C547F-E284-4D48-AE6D-C6F579EF4AED}"/>
              </a:ext>
            </a:extLst>
          </p:cNvPr>
          <p:cNvSpPr/>
          <p:nvPr/>
        </p:nvSpPr>
        <p:spPr>
          <a:xfrm>
            <a:off x="5580113" y="4455462"/>
            <a:ext cx="2931542" cy="594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93E7BD-9B87-4985-B759-576068287DA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029655" y="3879015"/>
            <a:ext cx="1550458" cy="9877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8C6F37-A26B-4BDB-BD00-5B1EFD9240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029655" y="4752825"/>
            <a:ext cx="1550458" cy="6556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Inner Bean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Run Inner Bean.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https://www.youtube.com/watch?v=TW51XsixMqA&amp;list=PLGibysfsUS7NAbefiaj1V4LbX0glTftDI&amp;index=9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49DDA4-151D-430E-B1F6-2D2190D2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19533"/>
            <a:ext cx="6534150" cy="3476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241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Inner Bean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Since the bean is the inner bean, it does not have ID and will not be pointed to anywhere else.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have the ID for the inner bean but not required.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https://www.youtube.com/watch?v=TW51XsixMqA&amp;list=PLGibysfsUS7NAbefiaj1V4LbX0glTftDI&amp;index=9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4B41A-BACC-4B2B-B469-E4893075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27996"/>
            <a:ext cx="4191000" cy="3848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616B12-320A-4720-AC47-4E077516F980}"/>
              </a:ext>
            </a:extLst>
          </p:cNvPr>
          <p:cNvSpPr/>
          <p:nvPr/>
        </p:nvSpPr>
        <p:spPr>
          <a:xfrm>
            <a:off x="3419872" y="4437112"/>
            <a:ext cx="93610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Alias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8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664FB2-1197-4B11-9E7D-5CC19DB1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749550"/>
            <a:ext cx="431482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Alias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7"/>
            <a:ext cx="8352928" cy="13545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give id=“triangle” with different alias as “triangle-alias”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&lt;alias name = “triangle” alias = “triangle-alias”&gt;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You can do the other way: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&lt;bean id=“triangle” class=“</a:t>
            </a:r>
            <a:r>
              <a:rPr lang="en-US" altLang="zh-TW" sz="1800" dirty="0" err="1">
                <a:solidFill>
                  <a:schemeClr val="tx1"/>
                </a:solidFill>
              </a:rPr>
              <a:t>org.pchen.Triangle</a:t>
            </a:r>
            <a:r>
              <a:rPr lang="en-US" altLang="zh-TW" sz="1800" dirty="0">
                <a:solidFill>
                  <a:schemeClr val="tx1"/>
                </a:solidFill>
              </a:rPr>
              <a:t>” name=“another-triangle-name”&gt;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https://www.youtube.com/watch?v=TW51XsixMqA&amp;list=PLGibysfsUS7NAbefiaj1V4LbX0glTftDI&amp;index=9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16B12-320A-4720-AC47-4E077516F980}"/>
              </a:ext>
            </a:extLst>
          </p:cNvPr>
          <p:cNvSpPr/>
          <p:nvPr/>
        </p:nvSpPr>
        <p:spPr>
          <a:xfrm>
            <a:off x="3313936" y="6404186"/>
            <a:ext cx="3346296" cy="1910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0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DCBA00-F660-498A-AB7E-A5F3522E7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22412"/>
            <a:ext cx="6448425" cy="3590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Alias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6480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Java Code, we have use “triangle-alias” instead of “triangle”.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Rerun it.</a:t>
            </a:r>
            <a:br>
              <a:rPr lang="en-US" altLang="zh-TW" sz="1800" dirty="0">
                <a:solidFill>
                  <a:schemeClr val="tx1"/>
                </a:solidFill>
              </a:rPr>
            </a:b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https://www.youtube.com/watch?v=TW51XsixMqA&amp;list=PLGibysfsUS7NAbefiaj1V4LbX0glTftDI&amp;index=9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16B12-320A-4720-AC47-4E077516F980}"/>
              </a:ext>
            </a:extLst>
          </p:cNvPr>
          <p:cNvSpPr/>
          <p:nvPr/>
        </p:nvSpPr>
        <p:spPr>
          <a:xfrm>
            <a:off x="1475656" y="5114019"/>
            <a:ext cx="1496021" cy="499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F8DC6-7ACC-4A23-8960-7B5313346381}"/>
              </a:ext>
            </a:extLst>
          </p:cNvPr>
          <p:cNvSpPr/>
          <p:nvPr/>
        </p:nvSpPr>
        <p:spPr>
          <a:xfrm>
            <a:off x="2323605" y="3529845"/>
            <a:ext cx="4104456" cy="2160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9.2 </a:t>
            </a:r>
            <a:r>
              <a:rPr lang="en-US" altLang="zh-TW" sz="4800" b="1" dirty="0" err="1">
                <a:solidFill>
                  <a:srgbClr val="FFFF00"/>
                </a:solidFill>
              </a:rPr>
              <a:t>idref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1C48-39B9-4A17-98D1-2DA95FD9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94" y="3621484"/>
            <a:ext cx="1209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457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9 Inner Bean</vt:lpstr>
      <vt:lpstr>9 Inner Bean</vt:lpstr>
      <vt:lpstr>9 Inner Bean</vt:lpstr>
      <vt:lpstr>9 Inner Bean</vt:lpstr>
      <vt:lpstr>9 Inner Bean</vt:lpstr>
      <vt:lpstr>9.1 Alias</vt:lpstr>
      <vt:lpstr>9.1 Alias</vt:lpstr>
      <vt:lpstr>9.1 Alias</vt:lpstr>
      <vt:lpstr>9.2 idref</vt:lpstr>
      <vt:lpstr>9.2 idref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584</cp:revision>
  <dcterms:created xsi:type="dcterms:W3CDTF">2018-09-28T16:40:41Z</dcterms:created>
  <dcterms:modified xsi:type="dcterms:W3CDTF">2019-04-30T23:05:55Z</dcterms:modified>
</cp:coreProperties>
</file>