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9" r:id="rId9"/>
    <p:sldId id="266" r:id="rId10"/>
    <p:sldId id="267" r:id="rId11"/>
    <p:sldId id="268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1" d="100"/>
          <a:sy n="91" d="100"/>
        </p:scale>
        <p:origin x="9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6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2B9093-8CC5-4EC8-B2FF-07BD284C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6FD9-83E8-4028-AB4E-F2F752637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26B0-B728-4F56-875B-44F02E33ED5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9150-808C-4731-A23E-B112EDE32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16D8-1445-4333-81C9-BFB13DAC6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FAEF-15E8-44CC-BE7F-3713F8A7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gubdHLJIc&amp;list=PLGibysfsUS7NAbefiaj1V4LbX0glTftDI&amp;index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Z5gubdHLJIc&amp;list=PLGibysfsUS7NAbefiaj1V4LbX0glTftDI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“Java Build Path” and Click Tab “Libraries”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“Add Library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2A6D-55DC-43EA-8D8E-342EF2C3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74" y="2226295"/>
            <a:ext cx="5406068" cy="4130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5940152" y="3789040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920A92-C582-4859-91C8-7CD1413A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54" y="2132856"/>
            <a:ext cx="4895850" cy="4314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“User Library”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Next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2051720" y="3524523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B1780-B7AF-4C0B-B66F-A04E7114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79625"/>
            <a:ext cx="4857750" cy="4276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do not have any libraries 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“User Libraries 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5841063" y="3320988"/>
            <a:ext cx="1068407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E50AF1-31D5-43FC-A829-171AF478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8327"/>
            <a:ext cx="4939069" cy="40885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“New 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Give the library name “Spring” and Click 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4499992" y="3087389"/>
            <a:ext cx="825302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FAC7E-D9D1-4213-B12D-84C770EA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139651"/>
            <a:ext cx="26955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950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E50AF1-31D5-43FC-A829-171AF478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24940"/>
            <a:ext cx="4939069" cy="40885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“New 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Give the library name “Spring” and Click 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4654352" y="3084002"/>
            <a:ext cx="825302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FAC7E-D9D1-4213-B12D-84C770EA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139651"/>
            <a:ext cx="26955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505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D9E9F-7415-4CA6-9BD9-109869D6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2" y="2499111"/>
            <a:ext cx="4041104" cy="33593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have blank “Spring” library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add spring-framework-</a:t>
            </a:r>
            <a:r>
              <a:rPr lang="en-US" altLang="zh-TW" sz="1800" dirty="0" err="1">
                <a:solidFill>
                  <a:schemeClr val="tx1"/>
                </a:solidFill>
              </a:rPr>
              <a:t>x.x.x.RELEASE</a:t>
            </a:r>
            <a:r>
              <a:rPr lang="en-US" altLang="zh-TW" sz="1800" dirty="0">
                <a:solidFill>
                  <a:schemeClr val="tx1"/>
                </a:solidFill>
              </a:rPr>
              <a:t>/libs/*.jars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“Add External JARS…”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1698457" y="3283091"/>
            <a:ext cx="825302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310A9-058B-47EE-88B1-49558A3F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486681"/>
            <a:ext cx="3978549" cy="33346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11C3B7-B71C-4086-A84C-7C4C8D90B584}"/>
              </a:ext>
            </a:extLst>
          </p:cNvPr>
          <p:cNvSpPr/>
          <p:nvPr/>
        </p:nvSpPr>
        <p:spPr>
          <a:xfrm>
            <a:off x="7810236" y="3789040"/>
            <a:ext cx="825302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0B2591-AB18-4BAD-BB4E-96DED92B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3180"/>
            <a:ext cx="6731602" cy="40995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50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all the files (by select and then shift-select to select all).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2555912" y="2983383"/>
            <a:ext cx="4968689" cy="2558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1C3B7-B71C-4086-A84C-7C4C8D90B584}"/>
              </a:ext>
            </a:extLst>
          </p:cNvPr>
          <p:cNvSpPr/>
          <p:nvPr/>
        </p:nvSpPr>
        <p:spPr>
          <a:xfrm>
            <a:off x="6386340" y="5863192"/>
            <a:ext cx="825302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4B23E-F2EC-43E1-86DA-9233B471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53" y="2106737"/>
            <a:ext cx="4304545" cy="35545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448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All the Spring Framework jars files are 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“Apply and Close”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1651325" y="2530220"/>
            <a:ext cx="2376264" cy="30379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41B03-3E72-459A-AA2C-C90456645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75" y="2106737"/>
            <a:ext cx="4008252" cy="32866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A8FE3B-46AF-4029-A4E7-1D642CD9B1A5}"/>
              </a:ext>
            </a:extLst>
          </p:cNvPr>
          <p:cNvSpPr/>
          <p:nvPr/>
        </p:nvSpPr>
        <p:spPr>
          <a:xfrm>
            <a:off x="7555979" y="5080099"/>
            <a:ext cx="720081" cy="313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7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273514-3835-4C88-AEE8-6C105BC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26" y="2148729"/>
            <a:ext cx="6804248" cy="3962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35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also need the commons and logging (commons-</a:t>
            </a:r>
            <a:r>
              <a:rPr lang="en-US" altLang="zh-TW" sz="1800" dirty="0" err="1">
                <a:solidFill>
                  <a:schemeClr val="tx1"/>
                </a:solidFill>
              </a:rPr>
              <a:t>logging.jars</a:t>
            </a:r>
            <a:r>
              <a:rPr lang="en-US" altLang="zh-TW" sz="1800" dirty="0">
                <a:solidFill>
                  <a:schemeClr val="tx1"/>
                </a:solidFill>
              </a:rPr>
              <a:t>) from Apache for the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2123728" y="4509119"/>
            <a:ext cx="2376264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4B51A3-1C43-4083-B685-F48776A9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7480"/>
            <a:ext cx="6884250" cy="42188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351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Repeat the Add User Library and select “commons-logging-x.x.jar”.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2267744" y="3272495"/>
            <a:ext cx="4824536" cy="444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Double click the Eclipse Java 2018-12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9AC0C-CA5A-4DF6-AAFD-888F3B96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54" y="1775590"/>
            <a:ext cx="6553200" cy="44472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05D2B3-DBE3-425D-B364-F9B523C8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525850"/>
            <a:ext cx="666750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50F6A6-F3CD-4674-8442-1F1695BB2594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350318" y="3992575"/>
            <a:ext cx="952936" cy="6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8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33F361-56B9-4F19-91E6-BDD9B861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76" y="2143049"/>
            <a:ext cx="5195754" cy="4028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should have library “Spring” and “JRE System Library [JavaSE-1.8]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2987824" y="3067008"/>
            <a:ext cx="2016224" cy="444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629CDF-7524-428F-82C8-A4780BB8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6" y="2212521"/>
            <a:ext cx="4072484" cy="28616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37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Verify the Project. Check all the Spring Library and Apache commons-logging are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4C09B-CCF0-4ADE-8D90-E599DE3C5D9D}"/>
              </a:ext>
            </a:extLst>
          </p:cNvPr>
          <p:cNvSpPr/>
          <p:nvPr/>
        </p:nvSpPr>
        <p:spPr>
          <a:xfrm>
            <a:off x="490152" y="2270719"/>
            <a:ext cx="1057513" cy="273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2E7BB1-824F-4F95-AE03-F26CB3D2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28" y="2262809"/>
            <a:ext cx="3758127" cy="3240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153FAF-F412-47C8-B392-DE105424C1D0}"/>
              </a:ext>
            </a:extLst>
          </p:cNvPr>
          <p:cNvSpPr/>
          <p:nvPr/>
        </p:nvSpPr>
        <p:spPr>
          <a:xfrm>
            <a:off x="4673534" y="2564903"/>
            <a:ext cx="1057513" cy="2938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New &gt; Java Project&gt; Create a new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3778A-7285-4DDB-A363-1ABD4417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55396"/>
            <a:ext cx="5205794" cy="36368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4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Java Project: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18EC-1280-4EF6-859A-DCC84EFB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79894"/>
            <a:ext cx="3528392" cy="47181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B477BED-3F13-48C4-9D91-34B74D99BB86}"/>
              </a:ext>
            </a:extLst>
          </p:cNvPr>
          <p:cNvSpPr txBox="1">
            <a:spLocks/>
          </p:cNvSpPr>
          <p:nvPr/>
        </p:nvSpPr>
        <p:spPr>
          <a:xfrm>
            <a:off x="467544" y="1772816"/>
            <a:ext cx="3312370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Project Name: </a:t>
            </a:r>
            <a:r>
              <a:rPr lang="en-US" altLang="zh-TW" sz="1800" dirty="0" err="1">
                <a:solidFill>
                  <a:schemeClr val="tx1"/>
                </a:solidFill>
              </a:rPr>
              <a:t>SpringDemo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JRE: JavaSE-1.8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Finish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13F31-E7C2-469E-9364-F046D9FA47D1}"/>
              </a:ext>
            </a:extLst>
          </p:cNvPr>
          <p:cNvSpPr/>
          <p:nvPr/>
        </p:nvSpPr>
        <p:spPr>
          <a:xfrm>
            <a:off x="6732240" y="6205256"/>
            <a:ext cx="611089" cy="1910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FFB06-59AF-4CD9-A4A4-3CC9B1E91296}"/>
              </a:ext>
            </a:extLst>
          </p:cNvPr>
          <p:cNvSpPr/>
          <p:nvPr/>
        </p:nvSpPr>
        <p:spPr>
          <a:xfrm>
            <a:off x="4716017" y="3465915"/>
            <a:ext cx="2267743" cy="1910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75AB4-8620-4493-8F34-8E2086141E22}"/>
              </a:ext>
            </a:extLst>
          </p:cNvPr>
          <p:cNvSpPr/>
          <p:nvPr/>
        </p:nvSpPr>
        <p:spPr>
          <a:xfrm>
            <a:off x="4716017" y="2594573"/>
            <a:ext cx="1108158" cy="2078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58D8D6-9CD0-4823-A2A5-FD037D82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1772816"/>
            <a:ext cx="6528975" cy="45835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the basic Java Project which uses the system library.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715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will create a custom library which we will put all the Spring jars.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download the distributions from the Spring 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spring-framework-5.1.6.RELEASE-dist is the latest spring framework.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2C8A-2119-45A7-9385-1B053052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12" y="2484314"/>
            <a:ext cx="5146488" cy="10252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7CBE28-C5D9-46A5-868F-E7ECB76E6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431378"/>
            <a:ext cx="2797342" cy="38610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01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spring-framework-</a:t>
            </a:r>
            <a:r>
              <a:rPr lang="en-US" altLang="zh-TW" sz="1800" dirty="0" err="1">
                <a:solidFill>
                  <a:schemeClr val="tx1"/>
                </a:solidFill>
              </a:rPr>
              <a:t>x.x.x.RELEASE</a:t>
            </a:r>
            <a:r>
              <a:rPr lang="en-US" altLang="zh-TW" sz="1800" dirty="0">
                <a:solidFill>
                  <a:schemeClr val="tx1"/>
                </a:solidFill>
              </a:rPr>
              <a:t>-</a:t>
            </a:r>
            <a:r>
              <a:rPr lang="en-US" altLang="zh-TW" sz="1800" dirty="0" err="1">
                <a:solidFill>
                  <a:schemeClr val="tx1"/>
                </a:solidFill>
              </a:rPr>
              <a:t>dist</a:t>
            </a:r>
            <a:r>
              <a:rPr lang="en-US" altLang="zh-TW" sz="1800" dirty="0">
                <a:solidFill>
                  <a:schemeClr val="tx1"/>
                </a:solidFill>
              </a:rPr>
              <a:t>/spring-framework-</a:t>
            </a:r>
            <a:r>
              <a:rPr lang="en-US" altLang="zh-TW" sz="1800" dirty="0" err="1">
                <a:solidFill>
                  <a:schemeClr val="tx1"/>
                </a:solidFill>
              </a:rPr>
              <a:t>x.x.x.RELEASE</a:t>
            </a:r>
            <a:r>
              <a:rPr lang="en-US" altLang="zh-TW" sz="1800" dirty="0">
                <a:solidFill>
                  <a:schemeClr val="tx1"/>
                </a:solidFill>
              </a:rPr>
              <a:t>/libs folder contains all the jars files we need.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54210-BB3A-4B23-A0DF-4F2B85D8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16" y="2142633"/>
            <a:ext cx="6109927" cy="43408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845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Add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Add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Project “</a:t>
            </a:r>
            <a:r>
              <a:rPr lang="en-US" altLang="zh-TW" sz="1800" dirty="0" err="1">
                <a:solidFill>
                  <a:schemeClr val="tx1"/>
                </a:solidFill>
              </a:rPr>
              <a:t>SpringDemo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https://www.youtube.com/watch?v=Z5gubdHLJIc&amp;list=PLGibysfsUS7NAbefiaj1V4LbX0glTftDI&amp;index=2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36A57-E907-43C0-BF5A-406A8D7A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08" y="2132856"/>
            <a:ext cx="5181600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1471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821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2 Setup</vt:lpstr>
      <vt:lpstr>2 Setup</vt:lpstr>
      <vt:lpstr>2 Setup</vt:lpstr>
      <vt:lpstr>2 Setup</vt:lpstr>
      <vt:lpstr>2 Setup</vt:lpstr>
      <vt:lpstr>2 Setup</vt:lpstr>
      <vt:lpstr>2 Setup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2.1 Add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328</cp:revision>
  <dcterms:created xsi:type="dcterms:W3CDTF">2018-09-28T16:40:41Z</dcterms:created>
  <dcterms:modified xsi:type="dcterms:W3CDTF">2019-04-29T00:30:50Z</dcterms:modified>
</cp:coreProperties>
</file>