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262" r:id="rId4"/>
    <p:sldId id="264" r:id="rId5"/>
    <p:sldId id="265" r:id="rId6"/>
    <p:sldId id="266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4" d="100"/>
          <a:sy n="9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161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2B9093-8CC5-4EC8-B2FF-07BD284C10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16FD9-83E8-4028-AB4E-F2F7526377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126B0-B728-4F56-875B-44F02E33ED5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A9150-808C-4731-A23E-B112EDE32F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E16D8-1445-4333-81C9-BFB13DAC67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AFAEF-15E8-44CC-BE7F-3713F8A7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gYURkcYeDQ&amp;list=PLGibysfsUS7NAbefiaj1V4LbX0glTftDI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gYURkcYeDQ&amp;list=PLGibysfsUS7NAbefiaj1V4LbX0glTftDI&amp;index=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YURkcYeDQ&amp;list=PLGibysfsUS7NAbefiaj1V4LbX0glTftDI&amp;index=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YURkcYeDQ&amp;list=PLGibysfsUS7NAbefiaj1V4LbX0glTftDI&amp;index=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YURkcYeDQ&amp;list=PLGibysfsUS7NAbefiaj1V4LbX0glTftDI&amp;index=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Initialize Collection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94" y="3621484"/>
            <a:ext cx="12096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Initialize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34563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this section, we Initialize Collection.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Right now, we see how to setup the values for individual objects.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if one of our member variable here was actually was a collection.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initialize the collection?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Spring initializes the collection three core interfaces that Java provide.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core interfaces are: list, set, and map. All these three are supported by Spring.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the corresponding tags that we can use for XML.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list tag, set tag, and map tag.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this section, we will discuss the list tag.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set and map tags very straightforward. You can look at the syntax of Spring document.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https://www.youtube.com/watch?v=MgYURkcYeDQ&amp;list=PLGibysfsUS7NAbefiaj1V4LbX0glTftDI&amp;index=8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16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Initialize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Triangle class, it has three separated Point objects.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are going to change into a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Import the </a:t>
            </a:r>
            <a:r>
              <a:rPr lang="en-US" altLang="zh-TW" sz="1800" dirty="0" err="1">
                <a:solidFill>
                  <a:schemeClr val="tx1"/>
                </a:solidFill>
              </a:rPr>
              <a:t>java.util.List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Regenerate the setter and getter.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https://www.youtube.com/watch?v=MgYURkcYeDQ&amp;list=PLGibysfsUS7NAbefiaj1V4LbX0glTftDI&amp;index=8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A75AE-B5E9-483A-9642-C7E5DC5B9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70" y="2744740"/>
            <a:ext cx="7000875" cy="3514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F55419-4D9A-4F2C-9CFD-1E9F7AD3BAA1}"/>
              </a:ext>
            </a:extLst>
          </p:cNvPr>
          <p:cNvSpPr/>
          <p:nvPr/>
        </p:nvSpPr>
        <p:spPr>
          <a:xfrm>
            <a:off x="1691680" y="4005064"/>
            <a:ext cx="331236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F2C1C-E716-4A64-83E5-2DE4F46F6011}"/>
              </a:ext>
            </a:extLst>
          </p:cNvPr>
          <p:cNvSpPr/>
          <p:nvPr/>
        </p:nvSpPr>
        <p:spPr>
          <a:xfrm>
            <a:off x="1507232" y="3284984"/>
            <a:ext cx="1840632" cy="1965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ABB829-96EE-44EB-AE9C-E7334831175F}"/>
              </a:ext>
            </a:extLst>
          </p:cNvPr>
          <p:cNvSpPr/>
          <p:nvPr/>
        </p:nvSpPr>
        <p:spPr>
          <a:xfrm>
            <a:off x="1737544" y="3700720"/>
            <a:ext cx="2114376" cy="1965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3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2BB8B6-883D-482C-B060-637556717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04459"/>
            <a:ext cx="6391275" cy="3476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Initialize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draw(), loop through all the Collection object points.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for syntax is “for (T element: collection object/array)”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https://www.youtube.com/watch?v=MgYURkcYeDQ&amp;list=PLGibysfsUS7NAbefiaj1V4LbX0glTftDI&amp;index=8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55419-4D9A-4F2C-9CFD-1E9F7AD3BAA1}"/>
              </a:ext>
            </a:extLst>
          </p:cNvPr>
          <p:cNvSpPr/>
          <p:nvPr/>
        </p:nvSpPr>
        <p:spPr>
          <a:xfrm>
            <a:off x="1619672" y="4869160"/>
            <a:ext cx="5614571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6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277DC3-2DB1-4123-BEA8-AEBC545AE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48186"/>
            <a:ext cx="4038600" cy="4048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Initialize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372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Change the &lt;property&gt; to include &lt;list&gt; as follow.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https://www.youtube.com/watch?v=MgYURkcYeDQ&amp;list=PLGibysfsUS7NAbefiaj1V4LbX0glTftDI&amp;index=8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55419-4D9A-4F2C-9CFD-1E9F7AD3BAA1}"/>
              </a:ext>
            </a:extLst>
          </p:cNvPr>
          <p:cNvSpPr/>
          <p:nvPr/>
        </p:nvSpPr>
        <p:spPr>
          <a:xfrm>
            <a:off x="2291409" y="2629487"/>
            <a:ext cx="3312368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9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02D7A9-6A57-49C2-9AA3-20C81BE98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4450"/>
            <a:ext cx="6457950" cy="3533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Initialize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>
                <a:solidFill>
                  <a:schemeClr val="tx1"/>
                </a:solidFill>
              </a:rPr>
              <a:t>Run Collection of List.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https://www.youtube.com/watch?v=MgYURkcYeDQ&amp;list=PLGibysfsUS7NAbefiaj1V4LbX0glTftDI&amp;index=8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55419-4D9A-4F2C-9CFD-1E9F7AD3BAA1}"/>
              </a:ext>
            </a:extLst>
          </p:cNvPr>
          <p:cNvSpPr/>
          <p:nvPr/>
        </p:nvSpPr>
        <p:spPr>
          <a:xfrm>
            <a:off x="1248247" y="4823264"/>
            <a:ext cx="1259160" cy="4849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0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349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8 Initialize Collection</vt:lpstr>
      <vt:lpstr>8 Initialize Collection</vt:lpstr>
      <vt:lpstr>8 Initialize Collection</vt:lpstr>
      <vt:lpstr>8 Initialize Collection</vt:lpstr>
      <vt:lpstr>8 Initialize Collection</vt:lpstr>
      <vt:lpstr>8 Initialize Collection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561</cp:revision>
  <dcterms:created xsi:type="dcterms:W3CDTF">2018-09-28T16:40:41Z</dcterms:created>
  <dcterms:modified xsi:type="dcterms:W3CDTF">2019-04-30T21:48:44Z</dcterms:modified>
</cp:coreProperties>
</file>