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0" r:id="rId4"/>
    <p:sldId id="261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6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2B9093-8CC5-4EC8-B2FF-07BD284C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6FD9-83E8-4028-AB4E-F2F752637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26B0-B728-4F56-875B-44F02E33ED5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9150-808C-4731-A23E-B112EDE32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16D8-1445-4333-81C9-BFB13DAC6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FAEF-15E8-44CC-BE7F-3713F8A7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15RcFyEcrk&amp;list=PLGibysfsUS7NAbefiaj1V4LbX0glTftDI&amp;index=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15RcFyEcrk&amp;list=PLGibysfsUS7NAbefiaj1V4LbX0glTftDI&amp;index=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15RcFyEcrk&amp;list=PLGibysfsUS7NAbefiaj1V4LbX0glTftDI&amp;index=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15RcFyEcrk&amp;list=PLGibysfsUS7NAbefiaj1V4LbX0glTftDI&amp;index=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Inject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37A02E-2DD7-4236-9BAF-95CF654F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09626"/>
            <a:ext cx="443865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Inject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inject objects by Spring.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class Point with (x, y).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Source &gt; generate &gt; getter and setter.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https://www.youtube.com/watch?v=g15RcFyEcrk&amp;list=PLGibysfsUS7NAbefiaj1V4LbX0glTftDI&amp;index=7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E4EE0-D22C-42DB-826D-500381A21F28}"/>
              </a:ext>
            </a:extLst>
          </p:cNvPr>
          <p:cNvSpPr/>
          <p:nvPr/>
        </p:nvSpPr>
        <p:spPr>
          <a:xfrm>
            <a:off x="2051720" y="3482550"/>
            <a:ext cx="1944216" cy="1753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6CAFD5-3A93-4931-898C-2C04E5E1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86139"/>
            <a:ext cx="4329385" cy="35329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Inject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496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class Triangle, we have </a:t>
            </a:r>
            <a:r>
              <a:rPr lang="en-US" altLang="zh-TW" sz="1800" dirty="0" err="1">
                <a:solidFill>
                  <a:schemeClr val="tx1"/>
                </a:solidFill>
              </a:rPr>
              <a:t>PointA</a:t>
            </a:r>
            <a:r>
              <a:rPr lang="en-US" altLang="zh-TW" sz="1800" dirty="0">
                <a:solidFill>
                  <a:schemeClr val="tx1"/>
                </a:solidFill>
              </a:rPr>
              <a:t>, </a:t>
            </a:r>
            <a:r>
              <a:rPr lang="en-US" altLang="zh-TW" sz="1800" dirty="0" err="1">
                <a:solidFill>
                  <a:schemeClr val="tx1"/>
                </a:solidFill>
              </a:rPr>
              <a:t>PointB</a:t>
            </a:r>
            <a:r>
              <a:rPr lang="en-US" altLang="zh-TW" sz="1800" dirty="0">
                <a:solidFill>
                  <a:schemeClr val="tx1"/>
                </a:solidFill>
              </a:rPr>
              <a:t>, and </a:t>
            </a:r>
            <a:r>
              <a:rPr lang="en-US" altLang="zh-TW" sz="1800" dirty="0" err="1">
                <a:solidFill>
                  <a:schemeClr val="tx1"/>
                </a:solidFill>
              </a:rPr>
              <a:t>PointC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draw() print each point (x, y) by </a:t>
            </a:r>
            <a:r>
              <a:rPr lang="en-US" altLang="zh-TW" sz="1800" dirty="0" err="1">
                <a:solidFill>
                  <a:schemeClr val="tx1"/>
                </a:solidFill>
              </a:rPr>
              <a:t>getPointA.getX</a:t>
            </a:r>
            <a:r>
              <a:rPr lang="en-US" altLang="zh-TW" sz="1800" dirty="0">
                <a:solidFill>
                  <a:schemeClr val="tx1"/>
                </a:solidFill>
              </a:rPr>
              <a:t>(), </a:t>
            </a:r>
            <a:r>
              <a:rPr lang="en-US" altLang="zh-TW" sz="1800" dirty="0" err="1">
                <a:solidFill>
                  <a:schemeClr val="tx1"/>
                </a:solidFill>
              </a:rPr>
              <a:t>getPointB.getY</a:t>
            </a:r>
            <a:r>
              <a:rPr lang="en-US" altLang="zh-TW" sz="1800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https://www.youtube.com/watch?v=g15RcFyEcrk&amp;list=PLGibysfsUS7NAbefiaj1V4LbX0glTftDI&amp;index=7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E4EE0-D22C-42DB-826D-500381A21F28}"/>
              </a:ext>
            </a:extLst>
          </p:cNvPr>
          <p:cNvSpPr/>
          <p:nvPr/>
        </p:nvSpPr>
        <p:spPr>
          <a:xfrm>
            <a:off x="2419097" y="2625094"/>
            <a:ext cx="4034016" cy="3017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A566E-8DC9-40A1-9B17-77B8F63F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10" y="2288037"/>
            <a:ext cx="5019675" cy="3619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Inject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67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Define the &lt;beans&gt; which contains </a:t>
            </a:r>
            <a:r>
              <a:rPr lang="en-US" altLang="zh-TW" sz="1800" dirty="0" err="1">
                <a:solidFill>
                  <a:schemeClr val="tx1"/>
                </a:solidFill>
              </a:rPr>
              <a:t>pointA</a:t>
            </a:r>
            <a:r>
              <a:rPr lang="en-US" altLang="zh-TW" sz="1800" dirty="0">
                <a:solidFill>
                  <a:schemeClr val="tx1"/>
                </a:solidFill>
              </a:rPr>
              <a:t>, </a:t>
            </a:r>
            <a:r>
              <a:rPr lang="en-US" altLang="zh-TW" sz="1800" dirty="0" err="1">
                <a:solidFill>
                  <a:schemeClr val="tx1"/>
                </a:solidFill>
              </a:rPr>
              <a:t>pointB</a:t>
            </a:r>
            <a:r>
              <a:rPr lang="en-US" altLang="zh-TW" sz="1800" dirty="0">
                <a:solidFill>
                  <a:schemeClr val="tx1"/>
                </a:solidFill>
              </a:rPr>
              <a:t>, </a:t>
            </a:r>
            <a:r>
              <a:rPr lang="en-US" altLang="zh-TW" sz="1800" dirty="0" err="1">
                <a:solidFill>
                  <a:schemeClr val="tx1"/>
                </a:solidFill>
              </a:rPr>
              <a:t>pointC</a:t>
            </a:r>
            <a:r>
              <a:rPr lang="en-US" altLang="zh-TW" sz="1800" dirty="0">
                <a:solidFill>
                  <a:schemeClr val="tx1"/>
                </a:solidFill>
              </a:rPr>
              <a:t>, and ref for each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https://www.youtube.com/watch?v=g15RcFyEcrk&amp;list=PLGibysfsUS7NAbefiaj1V4LbX0glTftDI&amp;index=7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E4EE0-D22C-42DB-826D-500381A21F28}"/>
              </a:ext>
            </a:extLst>
          </p:cNvPr>
          <p:cNvSpPr/>
          <p:nvPr/>
        </p:nvSpPr>
        <p:spPr>
          <a:xfrm>
            <a:off x="2123728" y="2996952"/>
            <a:ext cx="3456384" cy="2664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89AA71-F7A2-4776-80AF-61D44C51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45" y="2175098"/>
            <a:ext cx="6410325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Inject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Run to print A, B, and C.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https://www.youtube.com/watch?v=g15RcFyEcrk&amp;list=PLGibysfsUS7NAbefiaj1V4LbX0glTftDI&amp;index=7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E4EE0-D22C-42DB-826D-500381A21F28}"/>
              </a:ext>
            </a:extLst>
          </p:cNvPr>
          <p:cNvSpPr/>
          <p:nvPr/>
        </p:nvSpPr>
        <p:spPr>
          <a:xfrm>
            <a:off x="1438845" y="5013176"/>
            <a:ext cx="1260947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209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7 Inject Object</vt:lpstr>
      <vt:lpstr>7 Inject Object</vt:lpstr>
      <vt:lpstr>7 Inject Object</vt:lpstr>
      <vt:lpstr>7 Inject Object</vt:lpstr>
      <vt:lpstr>7 Inject Object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528</cp:revision>
  <dcterms:created xsi:type="dcterms:W3CDTF">2018-09-28T16:40:41Z</dcterms:created>
  <dcterms:modified xsi:type="dcterms:W3CDTF">2019-04-30T19:04:09Z</dcterms:modified>
</cp:coreProperties>
</file>