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3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numpy_intro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numpy_intro.as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numpy_intro.asp" TargetMode="External"/><Relationship Id="rId2" Type="http://schemas.openxmlformats.org/officeDocument/2006/relationships/hyperlink" Target="https://github.com/numpy/numpy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0301 NumPy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0301 NumPy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22721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NumPy?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NumPy is a python library used for working with</a:t>
            </a:r>
            <a:r>
              <a:rPr lang="en-US" sz="1800" b="1" dirty="0">
                <a:solidFill>
                  <a:schemeClr val="tx1"/>
                </a:solidFill>
              </a:rPr>
              <a:t> arrays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also has functions for working in domain of </a:t>
            </a:r>
            <a:r>
              <a:rPr lang="en-US" sz="1800" b="1" dirty="0">
                <a:solidFill>
                  <a:schemeClr val="tx1"/>
                </a:solidFill>
              </a:rPr>
              <a:t>linear algebra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b="1" dirty="0">
                <a:solidFill>
                  <a:schemeClr val="tx1"/>
                </a:solidFill>
              </a:rPr>
              <a:t>Fourier transform</a:t>
            </a:r>
            <a:r>
              <a:rPr lang="en-US" sz="1800" dirty="0">
                <a:solidFill>
                  <a:schemeClr val="tx1"/>
                </a:solidFill>
              </a:rPr>
              <a:t>, and </a:t>
            </a:r>
            <a:r>
              <a:rPr lang="en-US" sz="1800" b="1" dirty="0">
                <a:solidFill>
                  <a:schemeClr val="tx1"/>
                </a:solidFill>
              </a:rPr>
              <a:t>matrices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NumPy was created in 2005 by Travis Oliphant. It is an open source project and you can use it freely.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NumPy stands for </a:t>
            </a:r>
            <a:r>
              <a:rPr lang="en-US" sz="1800" b="1" dirty="0">
                <a:solidFill>
                  <a:schemeClr val="tx1"/>
                </a:solidFill>
              </a:rPr>
              <a:t>Numerical Python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https://www.w3schools.com/python/numpy_intro.asp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0301 NumPy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28482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Segoe UI" panose="020B0502040204020203" pitchFamily="34" charset="0"/>
              </a:rPr>
              <a:t>Why Use NumPy?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In Python we have lists that serve the purpose of arrays, but they are slow to process.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NumPy aims to provide an array object that is up to 50x faster that traditional Python lists.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The array object in NumPy is called </a:t>
            </a:r>
            <a:r>
              <a:rPr lang="en-US" altLang="en-US" sz="1800" b="1" dirty="0" err="1">
                <a:solidFill>
                  <a:schemeClr val="tx1"/>
                </a:solidFill>
              </a:rPr>
              <a:t>ndarray</a:t>
            </a:r>
            <a:r>
              <a:rPr lang="en-US" altLang="en-US" sz="1800" dirty="0">
                <a:solidFill>
                  <a:schemeClr val="tx1"/>
                </a:solidFill>
              </a:rPr>
              <a:t>, it provides a lot of supporting functions that make working with </a:t>
            </a:r>
            <a:r>
              <a:rPr lang="en-US" altLang="en-US" sz="1800" b="1" dirty="0" err="1">
                <a:solidFill>
                  <a:schemeClr val="tx1"/>
                </a:solidFill>
              </a:rPr>
              <a:t>ndarray</a:t>
            </a:r>
            <a:r>
              <a:rPr lang="en-US" altLang="en-US" sz="1800" dirty="0">
                <a:solidFill>
                  <a:schemeClr val="tx1"/>
                </a:solidFill>
              </a:rPr>
              <a:t> very easy.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Arrays are very frequently used in data science, where speed and resources are very important.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https://www.w3schools.com/python/numpy_intro.asp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19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0301 NumPy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19121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Which Language is NumPy written in?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NumPy is a Python library and is written partially in Python, but most of the parts that require fast computation are written in</a:t>
            </a:r>
            <a:r>
              <a:rPr lang="en-US" sz="1800" b="1" dirty="0">
                <a:solidFill>
                  <a:schemeClr val="tx1"/>
                </a:solidFill>
              </a:rPr>
              <a:t> C or C++.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Where is the NumPy Codebase?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source code for NumPy is located at this </a:t>
            </a:r>
            <a:r>
              <a:rPr lang="en-US" sz="1800" dirty="0" err="1">
                <a:solidFill>
                  <a:schemeClr val="tx1"/>
                </a:solidFill>
              </a:rPr>
              <a:t>github</a:t>
            </a:r>
            <a:r>
              <a:rPr lang="en-US" sz="1800" dirty="0">
                <a:solidFill>
                  <a:schemeClr val="tx1"/>
                </a:solidFill>
              </a:rPr>
              <a:t> repository 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https://github.com/numpy/numpy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https://www.w3schools.com/python/numpy_intro.asp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6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278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0301 NumPy Introduction</vt:lpstr>
      <vt:lpstr>0301 NumPy Introduction</vt:lpstr>
      <vt:lpstr>0301 NumPy Introduction</vt:lpstr>
      <vt:lpstr>0301 NumPy Introduction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263</cp:revision>
  <dcterms:created xsi:type="dcterms:W3CDTF">2018-09-28T16:40:41Z</dcterms:created>
  <dcterms:modified xsi:type="dcterms:W3CDTF">2020-04-02T19:03:40Z</dcterms:modified>
</cp:coreProperties>
</file>