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3" r:id="rId3"/>
    <p:sldId id="264" r:id="rId4"/>
    <p:sldId id="265" r:id="rId5"/>
    <p:sldId id="266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73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2020/4/2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2020/4/2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2020/4/2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2020/4/2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2020/4/2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2020/4/2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2020/4/2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pip.asp" TargetMode="External"/><Relationship Id="rId2" Type="http://schemas.openxmlformats.org/officeDocument/2006/relationships/hyperlink" Target="https://www.w3schools.com/python/default.asp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www.w3schools.com/python/numpy_getting_started.as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w3schools.com/python/numpy_getting_started.asp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w3schools.com/python/numpy_getting_started.asp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w3schools.com/python/numpy_getting_started.asp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0302 NumPy Get Started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0302 NumPy Get Started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318938" cy="16961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Installation of NumPy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you have </a:t>
            </a:r>
            <a:r>
              <a:rPr lang="en-US" sz="1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</a:t>
            </a:r>
            <a:r>
              <a:rPr lang="en-US" sz="1800" dirty="0">
                <a:solidFill>
                  <a:schemeClr val="tx1"/>
                </a:solidFill>
              </a:rPr>
              <a:t> and </a:t>
            </a:r>
            <a:r>
              <a:rPr lang="en-US" sz="18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PIP</a:t>
            </a:r>
            <a:r>
              <a:rPr lang="en-US" sz="1800" dirty="0">
                <a:solidFill>
                  <a:schemeClr val="tx1"/>
                </a:solidFill>
              </a:rPr>
              <a:t> already installed on a system, then installation of NumPy is very easy.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Install it using this command: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pip install </a:t>
            </a:r>
            <a:r>
              <a:rPr lang="en-US" sz="1800" dirty="0" err="1">
                <a:solidFill>
                  <a:schemeClr val="tx1"/>
                </a:solidFill>
              </a:rPr>
              <a:t>numpy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4"/>
              </a:rPr>
              <a:t>https://www.w3schools.com/python/numpy_getting_started.asp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A35C69-E0BB-4455-96B6-38E54E7EB3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080" y="3144060"/>
            <a:ext cx="8100392" cy="26133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0302 NumPy Get Started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31893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Import </a:t>
            </a:r>
            <a:r>
              <a:rPr lang="en-US" sz="1800" b="1" dirty="0" err="1">
                <a:solidFill>
                  <a:schemeClr val="tx1"/>
                </a:solidFill>
              </a:rPr>
              <a:t>numpy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https://www.w3schools.com/python/numpy_getting_started.asp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1B3B02-B33F-42FA-B747-E2F8DAF80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852612"/>
            <a:ext cx="7181850" cy="31527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64268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0302 NumPy Get Started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31893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Import </a:t>
            </a:r>
            <a:r>
              <a:rPr lang="en-US" sz="1800" b="1" dirty="0" err="1">
                <a:solidFill>
                  <a:schemeClr val="tx1"/>
                </a:solidFill>
              </a:rPr>
              <a:t>numpy</a:t>
            </a:r>
            <a:r>
              <a:rPr lang="en-US" sz="1800" b="1" dirty="0">
                <a:solidFill>
                  <a:schemeClr val="tx1"/>
                </a:solidFill>
              </a:rPr>
              <a:t> as np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https://www.w3schools.com/python/numpy_getting_started.asp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1C8197-11C4-4815-A356-C6DE7D1E9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168237"/>
            <a:ext cx="5762625" cy="31813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81203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0302 NumPy Get Started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31893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print </a:t>
            </a:r>
            <a:r>
              <a:rPr lang="en-US" sz="1800" b="1" dirty="0" err="1">
                <a:solidFill>
                  <a:schemeClr val="tx1"/>
                </a:solidFill>
              </a:rPr>
              <a:t>numpy</a:t>
            </a:r>
            <a:r>
              <a:rPr lang="en-US" sz="1800" b="1" dirty="0">
                <a:solidFill>
                  <a:schemeClr val="tx1"/>
                </a:solidFill>
              </a:rPr>
              <a:t> version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https://www.w3schools.com/python/numpy_getting_started.asp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ED3FEB-8176-4267-B7A2-757BFEF7F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550" y="1892012"/>
            <a:ext cx="4438650" cy="34575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28306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2020/4/2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149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佈景主題</vt:lpstr>
      <vt:lpstr>0302 NumPy Get Started</vt:lpstr>
      <vt:lpstr>0302 NumPy Get Started</vt:lpstr>
      <vt:lpstr>0302 NumPy Get Started</vt:lpstr>
      <vt:lpstr>0302 NumPy Get Started</vt:lpstr>
      <vt:lpstr>0302 NumPy Get Started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274</cp:revision>
  <dcterms:created xsi:type="dcterms:W3CDTF">2018-09-28T16:40:41Z</dcterms:created>
  <dcterms:modified xsi:type="dcterms:W3CDTF">2020-04-02T19:22:31Z</dcterms:modified>
</cp:coreProperties>
</file>