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3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python/numpy_creating_arrays.as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0303 NumPy Create Array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0303 NumPy Create Array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11200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Create a NumPy </a:t>
            </a:r>
            <a:r>
              <a:rPr lang="en-US" altLang="en-US" sz="1800" b="1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ndarray</a:t>
            </a:r>
            <a:r>
              <a:rPr lang="en-US" altLang="en-US" sz="1800" b="1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Object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NumPy is used to work with arrays. The array object in NumPy is called 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</a:rPr>
              <a:t>ndarray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We can create a NumPy 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</a:rPr>
              <a:t>ndarray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 object by using the array() function.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https://www.w3schools.com/python/numpy_creating_arrays.asp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FB0E48-AB4F-48C4-8571-8AA063D93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93" y="2649547"/>
            <a:ext cx="7471420" cy="34750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74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0303 NumPy Create Array</vt:lpstr>
      <vt:lpstr>0303 NumPy Create Array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276</cp:revision>
  <dcterms:created xsi:type="dcterms:W3CDTF">2018-09-28T16:40:41Z</dcterms:created>
  <dcterms:modified xsi:type="dcterms:W3CDTF">2020-04-02T19:30:56Z</dcterms:modified>
</cp:coreProperties>
</file>