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14" d="100"/>
          <a:sy n="114" d="100"/>
        </p:scale>
        <p:origin x="2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tyk_2_f3d0&amp;list=PLsyeobzWxl7rM-MltvxjUa-2LSgAhA11v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yk_2_f3d0&amp;list=PLsyeobzWxl7rM-MltvxjUa-2LSgAhA11v&amp;index=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tyk_2_f3d0&amp;list=PLsyeobzWxl7rM-MltvxjUa-2LSgAhA11v&amp;index=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yk_2_f3d0&amp;list=PLsyeobzWxl7rM-MltvxjUa-2LSgAhA11v&amp;index=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yk_2_f3d0&amp;list=PLsyeobzWxl7rM-MltvxjUa-2LSgAhA11v&amp;index=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Deploy Web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653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7C36C-C2BA-4CE5-8F14-582EA2924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3" y="2448505"/>
            <a:ext cx="3814714" cy="32220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ABB16D-BAB1-4C1B-B495-D88038083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206" y="2540643"/>
            <a:ext cx="3727351" cy="27012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360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Skip the selections.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35485-CCBF-455A-81D8-EC0814F0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58" y="2132856"/>
            <a:ext cx="4932040" cy="36168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924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Skip the selections.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18F41-5CED-4441-8BF1-6CFBAD2A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10016"/>
            <a:ext cx="5940152" cy="434633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117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Terminate the application after done.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EC715-531B-44CE-ADB8-B5C788A2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22" y="1879277"/>
            <a:ext cx="4910156" cy="4205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669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 EC2. Make sure the all the instances are terminated.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65262-8A91-45AF-890B-9821515E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12" y="1777899"/>
            <a:ext cx="6247084" cy="45784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989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deploy the Java Spring WebApp on AWS.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use AWS EC2, AWS Beanstalk, and 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used AWS and Beanstalk to deploy. Using 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make your job easy.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need to sign up an AWS account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238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Sign in the AWS account.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see some recently used information.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23927-9946-4046-B847-0B430A25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4" y="2263565"/>
            <a:ext cx="3439846" cy="25578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DD01B-09FE-40E3-B4B9-F5A95008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92" y="2276872"/>
            <a:ext cx="4454794" cy="25058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2C4F13-8400-4565-B1DD-D2E526CAE8BF}"/>
              </a:ext>
            </a:extLst>
          </p:cNvPr>
          <p:cNvSpPr/>
          <p:nvPr/>
        </p:nvSpPr>
        <p:spPr>
          <a:xfrm>
            <a:off x="4631365" y="3309231"/>
            <a:ext cx="18002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might get several services for one application, such as, EC2, IoT Services, and etc.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might not use all services in one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need to deploy your application on Virtual Server. That is the reason we use EC2. You may need to install Tomcat and etc.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you deploy your application, you just need to use Elastic Beanstalk. The Beanstalk will help you in deploying the application. Beanstalk will take care these servers you need.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use development and deploy together, we can use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instead of Beanstalk. Since we use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, the EC2 and Beanstalk will be automatically used in the background.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is the best for ASW developer. The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combines the development and deployment together. The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is based on Atlassian which includes the Jira and DevOps functionalities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Developer Tools, you can click on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EC853-F4BF-4F83-8FCF-BBEB5D1C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65584"/>
            <a:ext cx="7271792" cy="41015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9B5178-18DD-475F-AD63-DBB7A43CB72D}"/>
              </a:ext>
            </a:extLst>
          </p:cNvPr>
          <p:cNvSpPr/>
          <p:nvPr/>
        </p:nvSpPr>
        <p:spPr>
          <a:xfrm>
            <a:off x="2590800" y="3861048"/>
            <a:ext cx="68505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AC44F5-089C-4E6D-B11E-2AE9F54D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6" y="1831311"/>
            <a:ext cx="4622260" cy="26000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: Click on “Start a project”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7CCAD-655B-4745-A604-352A780F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979" y="1831311"/>
            <a:ext cx="3502493" cy="19003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3EF2B5-CD6C-4389-84F2-026B50818CBC}"/>
              </a:ext>
            </a:extLst>
          </p:cNvPr>
          <p:cNvSpPr/>
          <p:nvPr/>
        </p:nvSpPr>
        <p:spPr>
          <a:xfrm>
            <a:off x="2590800" y="2689723"/>
            <a:ext cx="613048" cy="235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E70D4-EDE2-43CE-9688-69402F961D90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203848" y="2781487"/>
            <a:ext cx="2114131" cy="25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3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C4B9245-97C6-421E-A4B8-C7EDA21F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7" y="2201494"/>
            <a:ext cx="3960440" cy="33821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CD478-6141-4420-94E0-E229143E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76133"/>
            <a:ext cx="3751397" cy="31823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23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default gives you a lot of options.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Java, it gives you 5 options.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EF2B5-CD6C-4389-84F2-026B50818CBC}"/>
              </a:ext>
            </a:extLst>
          </p:cNvPr>
          <p:cNvSpPr/>
          <p:nvPr/>
        </p:nvSpPr>
        <p:spPr>
          <a:xfrm>
            <a:off x="4618154" y="4125179"/>
            <a:ext cx="2147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7E70D4-EDE2-43CE-9688-69402F961D90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832878" y="4233191"/>
            <a:ext cx="433862" cy="110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0057A5-AA83-4887-A059-444CA9EDCF13}"/>
              </a:ext>
            </a:extLst>
          </p:cNvPr>
          <p:cNvSpPr/>
          <p:nvPr/>
        </p:nvSpPr>
        <p:spPr>
          <a:xfrm>
            <a:off x="5266740" y="3313325"/>
            <a:ext cx="2257588" cy="2059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C3CD478-6141-4420-94E0-E229143E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51719"/>
            <a:ext cx="3751397" cy="31823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09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click Java and Web Application, we have 2 options “Beanstalk and </a:t>
            </a:r>
            <a:r>
              <a:rPr lang="en-US" sz="1600" dirty="0" err="1">
                <a:solidFill>
                  <a:schemeClr val="tx1"/>
                </a:solidFill>
              </a:rPr>
              <a:t>JavaSprint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use “</a:t>
            </a:r>
            <a:r>
              <a:rPr lang="en-US" sz="1600" dirty="0" err="1">
                <a:solidFill>
                  <a:schemeClr val="tx1"/>
                </a:solidFill>
              </a:rPr>
              <a:t>Beanstak</a:t>
            </a:r>
            <a:r>
              <a:rPr lang="en-US" sz="1600" dirty="0">
                <a:solidFill>
                  <a:schemeClr val="tx1"/>
                </a:solidFill>
              </a:rPr>
              <a:t>”. Just click Beanstalk.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17405-9A6F-4B64-8276-FADC94901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134433"/>
            <a:ext cx="4259057" cy="30769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48DCEE-460F-4D2E-9D3C-F746A09B8BE2}"/>
              </a:ext>
            </a:extLst>
          </p:cNvPr>
          <p:cNvSpPr/>
          <p:nvPr/>
        </p:nvSpPr>
        <p:spPr>
          <a:xfrm>
            <a:off x="4357276" y="4077072"/>
            <a:ext cx="2147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18DCC8-AFE6-49B0-9D5D-398BE6443E7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4572000" y="3429000"/>
            <a:ext cx="545352" cy="7560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D3C6A45-7EE3-429C-A934-C611149E6BCB}"/>
              </a:ext>
            </a:extLst>
          </p:cNvPr>
          <p:cNvSpPr/>
          <p:nvPr/>
        </p:nvSpPr>
        <p:spPr>
          <a:xfrm>
            <a:off x="5117352" y="2852936"/>
            <a:ext cx="259228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CE5D13-7FCC-44A9-8BA9-E786B71D77FF}"/>
              </a:ext>
            </a:extLst>
          </p:cNvPr>
          <p:cNvSpPr/>
          <p:nvPr/>
        </p:nvSpPr>
        <p:spPr>
          <a:xfrm>
            <a:off x="4285268" y="3212976"/>
            <a:ext cx="2147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11B81-01BA-4E98-858C-3264B41A4F22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4499992" y="3320988"/>
            <a:ext cx="617360" cy="10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8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65A2D3-D4C9-4033-876A-EC605862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58641"/>
            <a:ext cx="4248472" cy="23897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Deploy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653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give the project name “</a:t>
            </a:r>
            <a:r>
              <a:rPr lang="en-US" sz="1600" dirty="0" err="1">
                <a:solidFill>
                  <a:schemeClr val="tx1"/>
                </a:solidFill>
              </a:rPr>
              <a:t>testDemo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two choice on AWS </a:t>
            </a:r>
            <a:r>
              <a:rPr lang="en-US" sz="1600" dirty="0" err="1">
                <a:solidFill>
                  <a:schemeClr val="tx1"/>
                </a:solidFill>
              </a:rPr>
              <a:t>CodeCommit</a:t>
            </a:r>
            <a:r>
              <a:rPr lang="en-US" sz="1600" dirty="0">
                <a:solidFill>
                  <a:schemeClr val="tx1"/>
                </a:solidFill>
              </a:rPr>
              <a:t> and GitHub. Since we use AWS, we pick up the AWS </a:t>
            </a:r>
            <a:r>
              <a:rPr lang="en-US" sz="1600" dirty="0" err="1">
                <a:solidFill>
                  <a:schemeClr val="tx1"/>
                </a:solidFill>
              </a:rPr>
              <a:t>CodeCommit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https://www.youtube.com/watch?v=jtyk_2_f3d0&amp;list=PLsyeobzWxl7rM-MltvxjUa-2LSgAhA11v&amp;index=2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C2E44-AA71-4CBC-8DA6-B1A21DFF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75" y="2595093"/>
            <a:ext cx="3999228" cy="34330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704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771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2 Deploy Web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467</cp:revision>
  <dcterms:created xsi:type="dcterms:W3CDTF">2018-09-28T16:40:41Z</dcterms:created>
  <dcterms:modified xsi:type="dcterms:W3CDTF">2019-05-13T21:45:25Z</dcterms:modified>
</cp:coreProperties>
</file>