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14" d="100"/>
          <a:sy n="114" d="100"/>
        </p:scale>
        <p:origin x="2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289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are the AWS Products.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4B113-B33D-4D86-A3D7-C82E6697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13220"/>
            <a:ext cx="7722614" cy="43439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133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650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Pricing tab.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“Learn About AWS Pricing”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5E84E-1B78-4835-AB70-0D346B08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3" y="1988840"/>
            <a:ext cx="4641963" cy="24950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2B6AFC-EBE4-468D-B1BB-2C29D068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236383"/>
            <a:ext cx="5039544" cy="29251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9DA409-BA5B-46D2-9EF0-AC6B2952E251}"/>
              </a:ext>
            </a:extLst>
          </p:cNvPr>
          <p:cNvSpPr/>
          <p:nvPr/>
        </p:nvSpPr>
        <p:spPr>
          <a:xfrm>
            <a:off x="1043608" y="2204864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D0217-04D8-4E2D-AF40-1984C54B2BEB}"/>
              </a:ext>
            </a:extLst>
          </p:cNvPr>
          <p:cNvSpPr/>
          <p:nvPr/>
        </p:nvSpPr>
        <p:spPr>
          <a:xfrm>
            <a:off x="1524000" y="2529116"/>
            <a:ext cx="1066800" cy="6118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6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“Free Tier”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B6AFC-EBE4-468D-B1BB-2C29D068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0" y="1678923"/>
            <a:ext cx="5039544" cy="29251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3E680-8652-444D-B821-B4E971EFD9B1}"/>
              </a:ext>
            </a:extLst>
          </p:cNvPr>
          <p:cNvSpPr/>
          <p:nvPr/>
        </p:nvSpPr>
        <p:spPr>
          <a:xfrm>
            <a:off x="1763688" y="2149535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DA8A5E-4A0F-4E1E-A7CE-C121472C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213" y="3133665"/>
            <a:ext cx="4819025" cy="2809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75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0EE54F-FE65-444E-9481-0AB75EA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79645"/>
            <a:ext cx="6444208" cy="36212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903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Check with Tier Type: 12 Months Free and Always Free.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concern the EC2, Amazon RDS, Beanstalk, and Developer Tools. EC2 is 12 months free and 750 hours free for one CPU running. For two CPU, it become 750/2 = 375 hours.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3E680-8652-444D-B821-B4E971EFD9B1}"/>
              </a:ext>
            </a:extLst>
          </p:cNvPr>
          <p:cNvSpPr/>
          <p:nvPr/>
        </p:nvSpPr>
        <p:spPr>
          <a:xfrm>
            <a:off x="3347864" y="3229484"/>
            <a:ext cx="936104" cy="1274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F0DF4-D95C-43A9-A684-EB6FC70D6BBC}"/>
              </a:ext>
            </a:extLst>
          </p:cNvPr>
          <p:cNvSpPr/>
          <p:nvPr/>
        </p:nvSpPr>
        <p:spPr>
          <a:xfrm>
            <a:off x="5292080" y="3229483"/>
            <a:ext cx="936104" cy="1274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BF503E-1806-456C-BFA1-DE29CAC5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48" y="2412235"/>
            <a:ext cx="6275040" cy="3909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903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need AWS </a:t>
            </a:r>
            <a:r>
              <a:rPr lang="en-US" sz="1600" dirty="0" err="1">
                <a:solidFill>
                  <a:schemeClr val="tx1"/>
                </a:solidFill>
              </a:rPr>
              <a:t>CodeCommit</a:t>
            </a:r>
            <a:r>
              <a:rPr lang="en-US" sz="1600" dirty="0">
                <a:solidFill>
                  <a:schemeClr val="tx1"/>
                </a:solidFill>
              </a:rPr>
              <a:t>, Code 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3E680-8652-444D-B821-B4E971EFD9B1}"/>
              </a:ext>
            </a:extLst>
          </p:cNvPr>
          <p:cNvSpPr/>
          <p:nvPr/>
        </p:nvSpPr>
        <p:spPr>
          <a:xfrm>
            <a:off x="2915816" y="3284984"/>
            <a:ext cx="1008111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0"/>
            <a:ext cx="8352928" cy="831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create an account for 12 months Free Tier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need the user name, email id, and credit card number.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Remember do not cross 750 hours limit to avoid the charge.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690B1A-8575-4098-91CC-D7B83B17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9" y="2339274"/>
            <a:ext cx="8075297" cy="37386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050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CA8AFA-D8EF-457C-9C3B-6C2F0B2A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10" y="2012325"/>
            <a:ext cx="5796136" cy="42766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get a free account on AWS (Amazon Web Service)?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to: aws.amazon.com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996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the aws.amazon.com page. You can see so many services and product here.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will Take more than 10 years to learn all of them.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do not need all of them. We just need one of them to deploy our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20661-0A96-44A1-9DB4-33F26DBC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73" y="2614794"/>
            <a:ext cx="3935657" cy="33525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04299-AFCB-47CF-989B-F9C64541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62" y="2614794"/>
            <a:ext cx="4121204" cy="34563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020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9037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Amazon provides services for Mobile, AI, IOT, Database, Web Application.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group is Compute. Inside Compute, the firs one is EC2. EC2 stands for Elastic Cloud Computing.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E0468-46AF-4BF9-8429-EC2790E4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87561"/>
            <a:ext cx="5037350" cy="40687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83A6EE-2C20-43A0-90C5-736AE2161854}"/>
              </a:ext>
            </a:extLst>
          </p:cNvPr>
          <p:cNvSpPr/>
          <p:nvPr/>
        </p:nvSpPr>
        <p:spPr>
          <a:xfrm>
            <a:off x="2339752" y="4581128"/>
            <a:ext cx="108012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77FC1-0B16-4804-9891-8025258D3E6F}"/>
              </a:ext>
            </a:extLst>
          </p:cNvPr>
          <p:cNvSpPr/>
          <p:nvPr/>
        </p:nvSpPr>
        <p:spPr>
          <a:xfrm>
            <a:off x="3131840" y="4138650"/>
            <a:ext cx="64807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14078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provides you the virtual services instead of having your own server. You can buy a server and you can install the OS on server. Instead of doing that, you can use a virtual server.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want to run some services to deploy your web application, you can use AWS Elastic Beanstalk.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 AWS Elastic Beanstalk, you can deploy your web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17F04-A69F-4501-836E-A6DE3A29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769010"/>
            <a:ext cx="4893334" cy="39524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7FE36B-DCDD-4431-B3DB-4030D22D22E8}"/>
              </a:ext>
            </a:extLst>
          </p:cNvPr>
          <p:cNvSpPr/>
          <p:nvPr/>
        </p:nvSpPr>
        <p:spPr>
          <a:xfrm>
            <a:off x="3886319" y="5628918"/>
            <a:ext cx="108012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1695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EC2 is basically the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Beanstalk is used to deploy the web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image AWS Beanstalk actually work on EC2.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Because AWS EC2 is a service provider. There are so many services that you don’t need all of the services.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discussion, we only use AWS EC2 and AWS Elastic Beanstalk.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6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3C7E78-8560-4B6B-9A31-079D3E28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49528"/>
            <a:ext cx="6805741" cy="39393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650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are the developer and you want a specific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click the Developer Tools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FE36B-DCDD-4431-B3DB-4030D22D22E8}"/>
              </a:ext>
            </a:extLst>
          </p:cNvPr>
          <p:cNvSpPr/>
          <p:nvPr/>
        </p:nvSpPr>
        <p:spPr>
          <a:xfrm>
            <a:off x="5868144" y="4219203"/>
            <a:ext cx="936104" cy="435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5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A083AD-6E96-465E-AAAD-89E3B5BE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15662"/>
            <a:ext cx="7308679" cy="37188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11771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Inside the Developer Tools, we have 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that we are going to use.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also have their own Git repository. GitHub have their own repository.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use 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, AWS </a:t>
            </a:r>
            <a:r>
              <a:rPr lang="en-US" sz="1600" dirty="0" err="1">
                <a:solidFill>
                  <a:schemeClr val="tx1"/>
                </a:solidFill>
              </a:rPr>
              <a:t>CodeBuild</a:t>
            </a:r>
            <a:r>
              <a:rPr lang="en-US" sz="1600" dirty="0">
                <a:solidFill>
                  <a:schemeClr val="tx1"/>
                </a:solidFill>
              </a:rPr>
              <a:t>, AWS </a:t>
            </a:r>
            <a:r>
              <a:rPr lang="en-US" sz="1600" dirty="0" err="1">
                <a:solidFill>
                  <a:schemeClr val="tx1"/>
                </a:solidFill>
              </a:rPr>
              <a:t>CodeCommit</a:t>
            </a:r>
            <a:r>
              <a:rPr lang="en-US" sz="1600" dirty="0">
                <a:solidFill>
                  <a:schemeClr val="tx1"/>
                </a:solidFill>
              </a:rPr>
              <a:t>, and AWS </a:t>
            </a:r>
            <a:r>
              <a:rPr lang="en-US" sz="1600" dirty="0" err="1">
                <a:solidFill>
                  <a:schemeClr val="tx1"/>
                </a:solidFill>
              </a:rPr>
              <a:t>CodeDeploy</a:t>
            </a:r>
            <a:r>
              <a:rPr lang="en-US" sz="1600" dirty="0">
                <a:solidFill>
                  <a:schemeClr val="tx1"/>
                </a:solidFill>
              </a:rPr>
              <a:t> for development.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FE36B-DCDD-4431-B3DB-4030D22D22E8}"/>
              </a:ext>
            </a:extLst>
          </p:cNvPr>
          <p:cNvSpPr/>
          <p:nvPr/>
        </p:nvSpPr>
        <p:spPr>
          <a:xfrm>
            <a:off x="2123728" y="4157198"/>
            <a:ext cx="1296144" cy="268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F8669-010C-486F-A805-ABB540FBDD1D}"/>
              </a:ext>
            </a:extLst>
          </p:cNvPr>
          <p:cNvSpPr/>
          <p:nvPr/>
        </p:nvSpPr>
        <p:spPr>
          <a:xfrm>
            <a:off x="3707904" y="4520084"/>
            <a:ext cx="1296144" cy="268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B550E-DA6A-4D15-8700-FC5B16BC9323}"/>
              </a:ext>
            </a:extLst>
          </p:cNvPr>
          <p:cNvSpPr/>
          <p:nvPr/>
        </p:nvSpPr>
        <p:spPr>
          <a:xfrm>
            <a:off x="5580112" y="4520083"/>
            <a:ext cx="1296144" cy="268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05CFB3-4106-47D0-A5EB-0EAE7F69209B}"/>
              </a:ext>
            </a:extLst>
          </p:cNvPr>
          <p:cNvSpPr/>
          <p:nvPr/>
        </p:nvSpPr>
        <p:spPr>
          <a:xfrm>
            <a:off x="2093573" y="4516968"/>
            <a:ext cx="1296144" cy="268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830B22-8110-4944-8AA2-B7305FBD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72161"/>
            <a:ext cx="6191672" cy="34095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1191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not discuss the IoT and Mobile in this document but these are important and worth to look at as well.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provides you the free service for one year.  You can explore them for one year.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explore, implement, and get certificate for them in one year.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F8669-010C-486F-A805-ABB540FBDD1D}"/>
              </a:ext>
            </a:extLst>
          </p:cNvPr>
          <p:cNvSpPr/>
          <p:nvPr/>
        </p:nvSpPr>
        <p:spPr>
          <a:xfrm>
            <a:off x="3671900" y="4476489"/>
            <a:ext cx="720080" cy="369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05CFB3-4106-47D0-A5EB-0EAE7F69209B}"/>
              </a:ext>
            </a:extLst>
          </p:cNvPr>
          <p:cNvSpPr/>
          <p:nvPr/>
        </p:nvSpPr>
        <p:spPr>
          <a:xfrm>
            <a:off x="3707904" y="4845647"/>
            <a:ext cx="648072" cy="3691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848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 AWS</vt:lpstr>
      <vt:lpstr>1.1 AWS</vt:lpstr>
      <vt:lpstr>1.1 AWS</vt:lpstr>
      <vt:lpstr>1.1 AWS</vt:lpstr>
      <vt:lpstr>1.1 AWS</vt:lpstr>
      <vt:lpstr>1.1 AWS</vt:lpstr>
      <vt:lpstr>1.1 AWS</vt:lpstr>
      <vt:lpstr>1.1 AWS</vt:lpstr>
      <vt:lpstr>1.1 AWS</vt:lpstr>
      <vt:lpstr>1.1 AWS</vt:lpstr>
      <vt:lpstr>1.1 AWS</vt:lpstr>
      <vt:lpstr>1.1 AWS</vt:lpstr>
      <vt:lpstr>1.1 AWS</vt:lpstr>
      <vt:lpstr>1.1 AWS</vt:lpstr>
      <vt:lpstr>1.1 AWS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414</cp:revision>
  <dcterms:created xsi:type="dcterms:W3CDTF">2018-09-28T16:40:41Z</dcterms:created>
  <dcterms:modified xsi:type="dcterms:W3CDTF">2019-05-13T18:37:22Z</dcterms:modified>
</cp:coreProperties>
</file>