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4" r:id="rId3"/>
    <p:sldId id="259"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1" d="100"/>
          <a:sy n="91" d="100"/>
        </p:scale>
        <p:origin x="822"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qJanLvjDqc&amp;list=PLsyeobzWxl7rFkYFysfTwBu1JBPaNNDrk&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Theory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076FB54-0FF4-4974-A460-D7B60A923A6B}"/>
              </a:ext>
            </a:extLst>
          </p:cNvPr>
          <p:cNvPicPr>
            <a:picLocks noChangeAspect="1"/>
          </p:cNvPicPr>
          <p:nvPr/>
        </p:nvPicPr>
        <p:blipFill>
          <a:blip r:embed="rId2"/>
          <a:stretch>
            <a:fillRect/>
          </a:stretch>
        </p:blipFill>
        <p:spPr>
          <a:xfrm>
            <a:off x="3417044" y="3685778"/>
            <a:ext cx="2085975" cy="895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Theory</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Apache Maven:</a:t>
            </a:r>
          </a:p>
          <a:p>
            <a:pPr marL="342900" indent="-342900" algn="l">
              <a:buClr>
                <a:srgbClr val="0070C0"/>
              </a:buClr>
              <a:buSzPct val="80000"/>
              <a:buFont typeface="Wingdings" pitchFamily="2" charset="2"/>
              <a:buChar char="u"/>
            </a:pPr>
            <a:r>
              <a:rPr lang="en-US" altLang="zh-TW" sz="1800" dirty="0">
                <a:solidFill>
                  <a:schemeClr val="tx1"/>
                </a:solidFill>
              </a:rPr>
              <a:t>If you work on a project, you need a lot of libraries.</a:t>
            </a:r>
          </a:p>
          <a:p>
            <a:pPr marL="342900" indent="-342900" algn="l">
              <a:buClr>
                <a:srgbClr val="0070C0"/>
              </a:buClr>
              <a:buSzPct val="80000"/>
              <a:buFont typeface="Wingdings" pitchFamily="2" charset="2"/>
              <a:buChar char="u"/>
            </a:pPr>
            <a:r>
              <a:rPr lang="en-US" altLang="zh-TW" sz="1800" dirty="0">
                <a:solidFill>
                  <a:schemeClr val="tx1"/>
                </a:solidFill>
              </a:rPr>
              <a:t>When you work on MySQL database, you need mysql-connector-java-x.x.x.jar.</a:t>
            </a:r>
          </a:p>
          <a:p>
            <a:pPr marL="342900" indent="-342900" algn="l">
              <a:buClr>
                <a:srgbClr val="0070C0"/>
              </a:buClr>
              <a:buSzPct val="80000"/>
              <a:buFont typeface="Wingdings" pitchFamily="2" charset="2"/>
              <a:buChar char="u"/>
            </a:pPr>
            <a:r>
              <a:rPr lang="en-US" altLang="zh-TW" sz="1800" dirty="0">
                <a:solidFill>
                  <a:schemeClr val="tx1"/>
                </a:solidFill>
              </a:rPr>
              <a:t>When you work Spring, you need a lot of dependencies, Spring MVC.</a:t>
            </a:r>
          </a:p>
          <a:p>
            <a:pPr marL="342900" indent="-342900" algn="l">
              <a:buClr>
                <a:srgbClr val="0070C0"/>
              </a:buClr>
              <a:buSzPct val="80000"/>
              <a:buFont typeface="Wingdings" pitchFamily="2" charset="2"/>
              <a:buChar char="u"/>
            </a:pPr>
            <a:r>
              <a:rPr lang="en-US" altLang="zh-TW" sz="1800" dirty="0">
                <a:solidFill>
                  <a:schemeClr val="tx1"/>
                </a:solidFill>
              </a:rPr>
              <a:t>For example, you work on Hibernate. The Hibernate requires other frameworks. You have to download all these frameworks by yourself.</a:t>
            </a:r>
          </a:p>
          <a:p>
            <a:pPr marL="342900" indent="-342900" algn="l">
              <a:buClr>
                <a:srgbClr val="0070C0"/>
              </a:buClr>
              <a:buSzPct val="80000"/>
              <a:buFont typeface="Wingdings" pitchFamily="2" charset="2"/>
              <a:buChar char="u"/>
            </a:pPr>
            <a:r>
              <a:rPr lang="en-US" altLang="zh-TW" sz="1800" dirty="0">
                <a:solidFill>
                  <a:schemeClr val="tx1"/>
                </a:solidFill>
              </a:rPr>
              <a:t>The problem is in the future, you want to update from Spring 4 to Spring  5. You have to download all these dependencies from Spring repository. </a:t>
            </a:r>
          </a:p>
          <a:p>
            <a:pPr marL="342900" indent="-342900" algn="l">
              <a:buClr>
                <a:srgbClr val="0070C0"/>
              </a:buClr>
              <a:buSzPct val="80000"/>
              <a:buFont typeface="Wingdings" pitchFamily="2" charset="2"/>
              <a:buChar char="u"/>
            </a:pPr>
            <a:r>
              <a:rPr lang="en-US" altLang="zh-TW" sz="1800" dirty="0">
                <a:solidFill>
                  <a:schemeClr val="tx1"/>
                </a:solidFill>
              </a:rPr>
              <a:t>This is very pain. First, you have to download the dependencies. Second, you have to make sure the dependencies you download is match to hibernate dependency.</a:t>
            </a:r>
          </a:p>
          <a:p>
            <a:pPr marL="342900" indent="-342900" algn="l">
              <a:buClr>
                <a:srgbClr val="0070C0"/>
              </a:buClr>
              <a:buSzPct val="80000"/>
              <a:buFont typeface="Wingdings" pitchFamily="2" charset="2"/>
              <a:buChar char="u"/>
            </a:pPr>
            <a:r>
              <a:rPr lang="en-US" altLang="zh-TW" sz="1800" dirty="0">
                <a:solidFill>
                  <a:schemeClr val="tx1"/>
                </a:solidFill>
              </a:rPr>
              <a:t>To solve this problem, we have the maven repository. Maven said, do not worry. We can lot of goals to achieve. We can deploy it using maven. The most import for us is getting all the Jar files. When you work on projects, jar files are very easy to </a:t>
            </a:r>
            <a:r>
              <a:rPr lang="en-US" altLang="zh-TW" sz="1800">
                <a:solidFill>
                  <a:schemeClr val="tx1"/>
                </a:solidFill>
              </a:rPr>
              <a:t>work with.</a:t>
            </a: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https://www.youtube.com/watch?v=dqJanLvjDqc&amp;list=PLsyeobzWxl7rFkYFysfTwBu1JBPaNNDrk&amp;index=2</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TotalTime>
  <Words>231</Words>
  <Application>Microsoft Office PowerPoint</Application>
  <PresentationFormat>On-screen Show (4:3)</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佈景主題</vt:lpstr>
      <vt:lpstr>2 Theory</vt:lpstr>
      <vt:lpstr>2 Theory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972</cp:revision>
  <dcterms:created xsi:type="dcterms:W3CDTF">2018-09-28T16:40:41Z</dcterms:created>
  <dcterms:modified xsi:type="dcterms:W3CDTF">2019-06-03T23:41:05Z</dcterms:modified>
</cp:coreProperties>
</file>