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82" r:id="rId4"/>
    <p:sldId id="265" r:id="rId5"/>
    <p:sldId id="266" r:id="rId6"/>
    <p:sldId id="267" r:id="rId7"/>
    <p:sldId id="268" r:id="rId8"/>
    <p:sldId id="270" r:id="rId9"/>
    <p:sldId id="284" r:id="rId10"/>
    <p:sldId id="269" r:id="rId11"/>
    <p:sldId id="271" r:id="rId12"/>
    <p:sldId id="274" r:id="rId13"/>
    <p:sldId id="272" r:id="rId14"/>
    <p:sldId id="276" r:id="rId15"/>
    <p:sldId id="275" r:id="rId16"/>
    <p:sldId id="277" r:id="rId17"/>
    <p:sldId id="279" r:id="rId18"/>
    <p:sldId id="280" r:id="rId19"/>
    <p:sldId id="278" r:id="rId20"/>
    <p:sldId id="285" r:id="rId21"/>
    <p:sldId id="281" r:id="rId22"/>
    <p:sldId id="25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1" d="100"/>
          <a:sy n="91" d="100"/>
        </p:scale>
        <p:origin x="8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uEYjXpMDJiU&amp;list=PLsyeobzWxl7rFkYFysfTwBu1JBPaNNDrk&amp;index=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uEYjXpMDJiU&amp;list=PLsyeobzWxl7rFkYFysfTwBu1JBPaNNDrk&amp;index=3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uEYjXpMDJiU&amp;list=PLsyeobzWxl7rFkYFysfTwBu1JBPaNNDrk&amp;index=3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uEYjXpMDJiU&amp;list=PLsyeobzWxl7rFkYFysfTwBu1JBPaNNDrk&amp;index=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uEYjXpMDJiU&amp;list=PLsyeobzWxl7rFkYFysfTwBu1JBPaNNDrk&amp;index=3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EYjXpMDJiU&amp;list=PLsyeobzWxl7rFkYFysfTwBu1JBPaNNDrk&amp;index=3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EYjXpMDJiU&amp;list=PLsyeobzWxl7rFkYFysfTwBu1JBPaNNDrk&amp;index=3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EYjXpMDJiU&amp;list=PLsyeobzWxl7rFkYFysfTwBu1JBPaNNDrk&amp;index=3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EYjXpMDJiU&amp;list=PLsyeobzWxl7rFkYFysfTwBu1JBPaNNDrk&amp;index=3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EYjXpMDJiU&amp;list=PLsyeobzWxl7rFkYFysfTwBu1JBPaNNDrk&amp;index=3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EYjXpMDJiU&amp;list=PLsyeobzWxl7rFkYFysfTwBu1JBPaNNDrk&amp;index=3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EYjXpMDJiU&amp;list=PLsyeobzWxl7rFkYFysfTwBu1JBPaNNDrk&amp;index=3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uEYjXpMDJiU&amp;list=PLsyeobzWxl7rFkYFysfTwBu1JBPaNNDrk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uEYjXpMDJiU&amp;list=PLsyeobzWxl7rFkYFysfTwBu1JBPaNNDrk&amp;index=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uEYjXpMDJiU&amp;list=PLsyeobzWxl7rFkYFysfTwBu1JBPaNNDrk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uEYjXpMDJiU&amp;list=PLsyeobzWxl7rFkYFysfTwBu1JBPaNNDrk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uEYjXpMDJiU&amp;list=PLsyeobzWxl7rFkYFysfTwBu1JBPaNNDrk&amp;index=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Practical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Create Maven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Start Eclipse/JEE, File &gt; New &gt; Maven Project.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https://www.youtube.com/watch?v=uEYjXpMDJiU&amp;list=PLsyeobzWxl7rFkYFysfTwBu1JBPaNNDrk&amp;index=3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1B5334-8CE7-4427-B9EC-D9934B2C6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02686"/>
            <a:ext cx="5975648" cy="42903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2419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Create Maven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Next.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https://www.youtube.com/watch?v=uEYjXpMDJiU&amp;list=PLsyeobzWxl7rFkYFysfTwBu1JBPaNNDrk&amp;index=3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1C6A0-6973-4663-906E-34B7ABB7D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249" y="1808706"/>
            <a:ext cx="4703501" cy="43028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888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Create Maven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There are lots of selection for Maven Archetype: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https://www.youtube.com/watch?v=uEYjXpMDJiU&amp;list=PLsyeobzWxl7rFkYFysfTwBu1JBPaNNDrk&amp;index=3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7213E61E-FF0C-4ACB-9EA9-9AE5A9B8922F}"/>
              </a:ext>
            </a:extLst>
          </p:cNvPr>
          <p:cNvSpPr txBox="1">
            <a:spLocks/>
          </p:cNvSpPr>
          <p:nvPr/>
        </p:nvSpPr>
        <p:spPr>
          <a:xfrm>
            <a:off x="467544" y="1916831"/>
            <a:ext cx="4176464" cy="34648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select “Internal” for Catalog.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“All Catalog” can show all the Maven dependencies in case your network have to firewall to block.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Archetype: Create template of sample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J2EE simple: Create template of J2EE.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>
                <a:solidFill>
                  <a:schemeClr val="tx1"/>
                </a:solidFill>
              </a:rPr>
              <a:t>Quickstart</a:t>
            </a:r>
            <a:r>
              <a:rPr lang="en-US" altLang="zh-TW" sz="1800" dirty="0">
                <a:solidFill>
                  <a:schemeClr val="tx1"/>
                </a:solidFill>
              </a:rPr>
              <a:t>: Core Java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>
                <a:solidFill>
                  <a:schemeClr val="tx1"/>
                </a:solidFill>
              </a:rPr>
              <a:t>Webapp</a:t>
            </a:r>
            <a:r>
              <a:rPr lang="en-US" altLang="zh-TW" sz="1800" dirty="0">
                <a:solidFill>
                  <a:schemeClr val="tx1"/>
                </a:solidFill>
              </a:rPr>
              <a:t>: Create Web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select </a:t>
            </a:r>
            <a:r>
              <a:rPr lang="en-US" altLang="zh-TW" sz="1800" dirty="0" err="1">
                <a:solidFill>
                  <a:schemeClr val="tx1"/>
                </a:solidFill>
              </a:rPr>
              <a:t>Quickstart</a:t>
            </a:r>
            <a:r>
              <a:rPr lang="en-US" altLang="zh-TW" sz="1800" dirty="0">
                <a:solidFill>
                  <a:schemeClr val="tx1"/>
                </a:solidFill>
              </a:rPr>
              <a:t> for Core Java Application.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77D20C-D95A-439C-8EAD-E04E67BF2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987" y="1916831"/>
            <a:ext cx="4110253" cy="37095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339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Create Maven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Group Id: </a:t>
            </a:r>
            <a:r>
              <a:rPr lang="en-US" altLang="zh-TW" sz="1800" dirty="0" err="1">
                <a:solidFill>
                  <a:schemeClr val="tx1"/>
                </a:solidFill>
              </a:rPr>
              <a:t>com.phone</a:t>
            </a:r>
            <a:r>
              <a:rPr lang="en-US" altLang="zh-TW" sz="1800" dirty="0">
                <a:solidFill>
                  <a:schemeClr val="tx1"/>
                </a:solidFill>
              </a:rPr>
              <a:t> (Package Name)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Artifact Id: </a:t>
            </a:r>
            <a:r>
              <a:rPr lang="en-US" altLang="zh-TW" sz="1800" dirty="0" err="1">
                <a:solidFill>
                  <a:schemeClr val="tx1"/>
                </a:solidFill>
              </a:rPr>
              <a:t>appName</a:t>
            </a:r>
            <a:r>
              <a:rPr lang="en-US" altLang="zh-TW" sz="1800" dirty="0">
                <a:solidFill>
                  <a:schemeClr val="tx1"/>
                </a:solidFill>
              </a:rPr>
              <a:t> (Application Name)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https://www.youtube.com/watch?v=uEYjXpMDJiU&amp;list=PLsyeobzWxl7rFkYFysfTwBu1JBPaNNDrk&amp;index=3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B0E8D1-CA75-44AB-A928-5E6C9C3E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879" y="2111397"/>
            <a:ext cx="4470593" cy="40348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862A7616-1D1F-4D48-BAFC-C858CAC3BB6E}"/>
              </a:ext>
            </a:extLst>
          </p:cNvPr>
          <p:cNvSpPr txBox="1">
            <a:spLocks/>
          </p:cNvSpPr>
          <p:nvPr/>
        </p:nvSpPr>
        <p:spPr>
          <a:xfrm>
            <a:off x="425228" y="2635587"/>
            <a:ext cx="3570708" cy="208955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Group Id: </a:t>
            </a:r>
            <a:r>
              <a:rPr lang="en-US" altLang="zh-TW" sz="1800" dirty="0" err="1">
                <a:solidFill>
                  <a:schemeClr val="tx1"/>
                </a:solidFill>
              </a:rPr>
              <a:t>com.phone</a:t>
            </a:r>
            <a:r>
              <a:rPr lang="en-US" altLang="zh-TW" sz="1800" dirty="0">
                <a:solidFill>
                  <a:schemeClr val="tx1"/>
                </a:solidFill>
              </a:rPr>
              <a:t> (Package Name)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Artifact Id: </a:t>
            </a:r>
            <a:r>
              <a:rPr lang="en-US" altLang="zh-TW" sz="1800" dirty="0" err="1">
                <a:solidFill>
                  <a:schemeClr val="tx1"/>
                </a:solidFill>
              </a:rPr>
              <a:t>appName</a:t>
            </a:r>
            <a:r>
              <a:rPr lang="en-US" altLang="zh-TW" sz="1800" dirty="0">
                <a:solidFill>
                  <a:schemeClr val="tx1"/>
                </a:solidFill>
              </a:rPr>
              <a:t> (Project Name)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Package: Package is the combination of Group Id and Artifact Id.</a:t>
            </a:r>
          </a:p>
        </p:txBody>
      </p:sp>
    </p:spTree>
    <p:extLst>
      <p:ext uri="{BB962C8B-B14F-4D97-AF65-F5344CB8AC3E}">
        <p14:creationId xmlns:p14="http://schemas.microsoft.com/office/powerpoint/2010/main" val="1115902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Create Maven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Java Project: </a:t>
            </a:r>
            <a:r>
              <a:rPr lang="en-US" altLang="zh-TW" sz="1800" dirty="0" err="1">
                <a:solidFill>
                  <a:schemeClr val="tx1"/>
                </a:solidFill>
              </a:rPr>
              <a:t>appName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junit-3.8.1.jar from remote server.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https://www.youtube.com/watch?v=uEYjXpMDJiU&amp;list=PLsyeobzWxl7rFkYFysfTwBu1JBPaNNDrk&amp;index=3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945CD7-5583-4EAD-BB1A-3A4A95820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111980"/>
            <a:ext cx="6533986" cy="442181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77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A9EB3A6-C868-4C15-87B4-7ACF63164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19" y="2420429"/>
            <a:ext cx="4366175" cy="41380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Create Maven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9966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Maven creates two repositories: one is remote repository and the other one is local 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Remote repository is on remote server and local repository is one your machine.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https://www.youtube.com/watch?v=uEYjXpMDJiU&amp;list=PLsyeobzWxl7rFkYFysfTwBu1JBPaNNDrk&amp;index=3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0B6D8-316E-426B-85FB-BE7D8BD7AF41}"/>
              </a:ext>
            </a:extLst>
          </p:cNvPr>
          <p:cNvSpPr/>
          <p:nvPr/>
        </p:nvSpPr>
        <p:spPr>
          <a:xfrm>
            <a:off x="4032920" y="5913276"/>
            <a:ext cx="252028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副標題 2">
            <a:extLst>
              <a:ext uri="{FF2B5EF4-FFF2-40B4-BE49-F238E27FC236}">
                <a16:creationId xmlns:a16="http://schemas.microsoft.com/office/drawing/2014/main" id="{6FE54EEE-7935-4FE3-9253-00E0401D2A9D}"/>
              </a:ext>
            </a:extLst>
          </p:cNvPr>
          <p:cNvSpPr txBox="1">
            <a:spLocks/>
          </p:cNvSpPr>
          <p:nvPr/>
        </p:nvSpPr>
        <p:spPr>
          <a:xfrm>
            <a:off x="611560" y="2809881"/>
            <a:ext cx="3096344" cy="270735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remote repository is automatically download and put in the “C:\users\14088\.m2” folder.</a:t>
            </a:r>
          </a:p>
        </p:txBody>
      </p:sp>
    </p:spTree>
    <p:extLst>
      <p:ext uri="{BB962C8B-B14F-4D97-AF65-F5344CB8AC3E}">
        <p14:creationId xmlns:p14="http://schemas.microsoft.com/office/powerpoint/2010/main" val="21041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2F312A-8A51-4155-AB80-991FB277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00" y="2974068"/>
            <a:ext cx="7624600" cy="27330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Create Maven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3681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Open the file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Go to C:\Users\14088\.m2\repository\junit\junit\3.8.1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These are all from remote 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Those are the jar files loaded from remote repository and needed for </a:t>
            </a:r>
            <a:r>
              <a:rPr lang="en-US" altLang="zh-TW" sz="1800" dirty="0" err="1">
                <a:solidFill>
                  <a:schemeClr val="tx1"/>
                </a:solidFill>
              </a:rPr>
              <a:t>junit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https://www.youtube.com/watch?v=uEYjXpMDJiU&amp;list=PLsyeobzWxl7rFkYFysfTwBu1JBPaNNDrk&amp;index=3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0B6D8-316E-426B-85FB-BE7D8BD7AF41}"/>
              </a:ext>
            </a:extLst>
          </p:cNvPr>
          <p:cNvSpPr/>
          <p:nvPr/>
        </p:nvSpPr>
        <p:spPr>
          <a:xfrm>
            <a:off x="2267744" y="3373894"/>
            <a:ext cx="381642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62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CE4905-C194-437C-8BA3-2497AB87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36477"/>
            <a:ext cx="6732240" cy="42227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Create Maven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Tab Overview to see all the configuration.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https://www.youtube.com/watch?v=uEYjXpMDJiU&amp;list=PLsyeobzWxl7rFkYFysfTwBu1JBPaNNDrk&amp;index=3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0B6D8-316E-426B-85FB-BE7D8BD7AF41}"/>
              </a:ext>
            </a:extLst>
          </p:cNvPr>
          <p:cNvSpPr/>
          <p:nvPr/>
        </p:nvSpPr>
        <p:spPr>
          <a:xfrm>
            <a:off x="2843808" y="5394559"/>
            <a:ext cx="576064" cy="2666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95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828CAB-B049-4D9E-87D9-84CF1D808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74" y="2780928"/>
            <a:ext cx="5797853" cy="37733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Create Maven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352928" cy="12961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</a:t>
            </a:r>
            <a:r>
              <a:rPr lang="en-US" altLang="zh-TW" sz="1800" dirty="0" err="1">
                <a:solidFill>
                  <a:schemeClr val="tx1"/>
                </a:solidFill>
              </a:rPr>
              <a:t>appName</a:t>
            </a:r>
            <a:r>
              <a:rPr lang="en-US" altLang="zh-TW" sz="1800" dirty="0">
                <a:solidFill>
                  <a:schemeClr val="tx1"/>
                </a:solidFill>
              </a:rPr>
              <a:t> Project, the pom.xml for Maven project is pom.xml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see project Id, artifact Id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packaging is jar file. If you create the web app, it is war.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</a:t>
            </a:r>
            <a:r>
              <a:rPr lang="en-US" altLang="zh-TW" sz="1800" dirty="0" err="1">
                <a:solidFill>
                  <a:schemeClr val="tx1"/>
                </a:solidFill>
              </a:rPr>
              <a:t>junit</a:t>
            </a:r>
            <a:r>
              <a:rPr lang="en-US" altLang="zh-TW" sz="1800" dirty="0">
                <a:solidFill>
                  <a:schemeClr val="tx1"/>
                </a:solidFill>
              </a:rPr>
              <a:t> version is 3.8.1.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https://www.youtube.com/watch?v=uEYjXpMDJiU&amp;list=PLsyeobzWxl7rFkYFysfTwBu1JBPaNNDrk&amp;index=3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0B6D8-316E-426B-85FB-BE7D8BD7AF41}"/>
              </a:ext>
            </a:extLst>
          </p:cNvPr>
          <p:cNvSpPr/>
          <p:nvPr/>
        </p:nvSpPr>
        <p:spPr>
          <a:xfrm>
            <a:off x="3203848" y="3697812"/>
            <a:ext cx="2952328" cy="18194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73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C66AB0-D475-490A-B2CC-D01C2DA2C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2055700"/>
            <a:ext cx="5895975" cy="4029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Create Maven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57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In </a:t>
            </a:r>
            <a:r>
              <a:rPr lang="en-US" altLang="zh-TW" sz="1800" dirty="0" err="1">
                <a:solidFill>
                  <a:schemeClr val="tx1"/>
                </a:solidFill>
              </a:rPr>
              <a:t>src</a:t>
            </a:r>
            <a:r>
              <a:rPr lang="en-US" altLang="zh-TW" sz="1800" dirty="0">
                <a:solidFill>
                  <a:schemeClr val="tx1"/>
                </a:solidFill>
              </a:rPr>
              <a:t>/…, find app.java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https://www.youtube.com/watch?v=uEYjXpMDJiU&amp;list=PLsyeobzWxl7rFkYFysfTwBu1JBPaNNDrk&amp;index=3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0B6D8-316E-426B-85FB-BE7D8BD7AF41}"/>
              </a:ext>
            </a:extLst>
          </p:cNvPr>
          <p:cNvSpPr/>
          <p:nvPr/>
        </p:nvSpPr>
        <p:spPr>
          <a:xfrm>
            <a:off x="1651290" y="3388762"/>
            <a:ext cx="1872208" cy="8640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1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Practical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section discusses the practical implementation of Maven.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Quick review: What is Maven?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Maven is a build tool. If you want to create a project and you want some project structure, compile your application, test your application, and etc. Maven gives you all the required libraries.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you use Spring or Hibernate, you need some dependencies which is libraries.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https://www.youtube.com/watch?v=uEYjXpMDJiU&amp;list=PLsyeobzWxl7rFkYFysfTwBu1JBPaNNDrk&amp;index=3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3.3 Update pom.xml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04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205F14-427E-4EE1-9325-21D119E4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258462"/>
            <a:ext cx="7285962" cy="30306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3.3 Update pom.xml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7402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add more dependencies?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&lt;dependency&gt;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</a:t>
            </a:r>
            <a:r>
              <a:rPr lang="en-US" altLang="zh-TW" sz="1800" dirty="0" err="1">
                <a:solidFill>
                  <a:schemeClr val="tx1"/>
                </a:solidFill>
              </a:rPr>
              <a:t>artifactId</a:t>
            </a:r>
            <a:r>
              <a:rPr lang="en-US" altLang="zh-TW" sz="1800" dirty="0">
                <a:solidFill>
                  <a:schemeClr val="tx1"/>
                </a:solidFill>
              </a:rPr>
              <a:t>&gt;</a:t>
            </a:r>
            <a:r>
              <a:rPr lang="en-US" altLang="zh-TW" sz="1800" dirty="0" err="1">
                <a:solidFill>
                  <a:schemeClr val="tx1"/>
                </a:solidFill>
              </a:rPr>
              <a:t>org.springframework</a:t>
            </a:r>
            <a:r>
              <a:rPr lang="en-US" altLang="zh-TW" sz="1800" dirty="0">
                <a:solidFill>
                  <a:schemeClr val="tx1"/>
                </a:solidFill>
              </a:rPr>
              <a:t>&lt;</a:t>
            </a:r>
            <a:r>
              <a:rPr lang="en-US" altLang="zh-TW" sz="1800" dirty="0" err="1">
                <a:solidFill>
                  <a:schemeClr val="tx1"/>
                </a:solidFill>
              </a:rPr>
              <a:t>artifactId</a:t>
            </a:r>
            <a:r>
              <a:rPr lang="en-US" altLang="zh-TW" sz="1800" dirty="0">
                <a:solidFill>
                  <a:schemeClr val="tx1"/>
                </a:solidFill>
              </a:rPr>
              <a:t>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Save pom.xml and </a:t>
            </a:r>
            <a:r>
              <a:rPr lang="en-US" altLang="zh-TW" sz="1800" dirty="0" err="1">
                <a:solidFill>
                  <a:schemeClr val="tx1"/>
                </a:solidFill>
              </a:rPr>
              <a:t>springframework</a:t>
            </a:r>
            <a:r>
              <a:rPr lang="en-US" altLang="zh-TW" sz="1800" dirty="0">
                <a:solidFill>
                  <a:schemeClr val="tx1"/>
                </a:solidFill>
              </a:rPr>
              <a:t> will be automatically downloaded.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https://www.youtube.com/watch?v=uEYjXpMDJiU&amp;list=PLsyeobzWxl7rFkYFysfTwBu1JBPaNNDrk&amp;index=3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0B6D8-316E-426B-85FB-BE7D8BD7AF41}"/>
              </a:ext>
            </a:extLst>
          </p:cNvPr>
          <p:cNvSpPr/>
          <p:nvPr/>
        </p:nvSpPr>
        <p:spPr>
          <a:xfrm>
            <a:off x="5128365" y="5516539"/>
            <a:ext cx="1819899" cy="649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8D3121-9242-4526-AD1F-AFD52348EC4A}"/>
              </a:ext>
            </a:extLst>
          </p:cNvPr>
          <p:cNvSpPr/>
          <p:nvPr/>
        </p:nvSpPr>
        <p:spPr>
          <a:xfrm>
            <a:off x="611560" y="4280176"/>
            <a:ext cx="4176464" cy="949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EF7BE-442C-4587-9B9C-843D2BB54BB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590800" y="5229200"/>
            <a:ext cx="2537565" cy="6119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138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Spring.io Web Site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8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Spring.io Web Site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To use these libraries, you have to go to a website “spring.io”.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https://www.youtube.com/watch?v=uEYjXpMDJiU&amp;list=PLsyeobzWxl7rFkYFysfTwBu1JBPaNNDrk&amp;index=3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EAA42B-40B1-483C-B7D4-43389BD25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72267"/>
            <a:ext cx="7092280" cy="39854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8319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Spring.io Web Site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the Projects. You can see Spring provides a lot of frameworks.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“Spring Framework”. There is Quick Start which is “Spring Boot”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https://www.youtube.com/watch?v=uEYjXpMDJiU&amp;list=PLsyeobzWxl7rFkYFysfTwBu1JBPaNNDrk&amp;index=3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3FF9E-7045-4A74-93CE-EA9E00054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51" y="2125404"/>
            <a:ext cx="4649149" cy="37803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6474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Spring.io Web Site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the required dependencies and download them.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https://www.youtube.com/watch?v=uEYjXpMDJiU&amp;list=PLsyeobzWxl7rFkYFysfTwBu1JBPaNNDrk&amp;index=3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AD801-3CCF-45C4-9EB4-F9F88B58F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03504"/>
            <a:ext cx="3891006" cy="315685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03533A-D066-41C7-B019-48596302D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466" y="2530964"/>
            <a:ext cx="3891006" cy="31385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189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Spring.io Web Site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the required dependencies and download them.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https://www.youtube.com/watch?v=uEYjXpMDJiU&amp;list=PLsyeobzWxl7rFkYFysfTwBu1JBPaNNDrk&amp;index=3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582DC-9D88-46BD-B07E-9CDE69E37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33" y="1976883"/>
            <a:ext cx="3856674" cy="314851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5480ED-EBC3-4820-B295-9FB398891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62" y="1978893"/>
            <a:ext cx="3891805" cy="31575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7090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Spring.io Web Site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dem.zip contains the Spring dependency libraries.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https://www.youtube.com/watch?v=uEYjXpMDJiU&amp;list=PLsyeobzWxl7rFkYFysfTwBu1JBPaNNDrk&amp;index=3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346EF2-17D8-4F6B-9AD2-A594B1429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0" y="1950508"/>
            <a:ext cx="8289552" cy="26172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422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Create Maven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4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984</Words>
  <Application>Microsoft Office PowerPoint</Application>
  <PresentationFormat>On-screen Show (4:3)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佈景主題</vt:lpstr>
      <vt:lpstr>3 Practical</vt:lpstr>
      <vt:lpstr>3 Practical</vt:lpstr>
      <vt:lpstr>3.1 Spring.io Web Site</vt:lpstr>
      <vt:lpstr>3.1 Spring.io Web Site</vt:lpstr>
      <vt:lpstr>3.1 Spring.io Web Site</vt:lpstr>
      <vt:lpstr>3.1 Spring.io Web Site</vt:lpstr>
      <vt:lpstr>3.1 Spring.io Web Site</vt:lpstr>
      <vt:lpstr>3.1 Spring.io Web Site</vt:lpstr>
      <vt:lpstr>3.2 Create Maven Project</vt:lpstr>
      <vt:lpstr>3.2 Create Maven Project</vt:lpstr>
      <vt:lpstr>3.2 Create Maven Project</vt:lpstr>
      <vt:lpstr>3.2 Create Maven Project</vt:lpstr>
      <vt:lpstr>3.2 Create Maven Project</vt:lpstr>
      <vt:lpstr>3.2 Create Maven Project</vt:lpstr>
      <vt:lpstr>3.2 Create Maven Project</vt:lpstr>
      <vt:lpstr>3.2 Create Maven Project</vt:lpstr>
      <vt:lpstr>3.2 Create Maven Project</vt:lpstr>
      <vt:lpstr>3.2 Create Maven Project</vt:lpstr>
      <vt:lpstr>3.2 Create Maven Project</vt:lpstr>
      <vt:lpstr>3.3 Update pom.xml</vt:lpstr>
      <vt:lpstr>3.3 Update pom.xml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1041</cp:revision>
  <dcterms:created xsi:type="dcterms:W3CDTF">2018-09-28T16:40:41Z</dcterms:created>
  <dcterms:modified xsi:type="dcterms:W3CDTF">2019-06-04T18:58:00Z</dcterms:modified>
</cp:coreProperties>
</file>