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84" r:id="rId4"/>
    <p:sldId id="285" r:id="rId5"/>
    <p:sldId id="286" r:id="rId6"/>
    <p:sldId id="287" r:id="rId7"/>
    <p:sldId id="288" r:id="rId8"/>
    <p:sldId id="289" r:id="rId9"/>
    <p:sldId id="291" r:id="rId10"/>
    <p:sldId id="290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4" d="100"/>
          <a:sy n="84" d="100"/>
        </p:scale>
        <p:origin x="19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Ft_q0wYYLU&amp;list=PLsyeobzWxl7rFkYFysfTwBu1JBPaNNDrk&amp;index=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Ty2pUILpdQ&amp;list=PLsyeobzWxl7rFkYFysfTwBu1JBPaNNDrk&amp;index=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Ft_q0wYYLU&amp;list=PLsyeobzWxl7rFkYFysfTwBu1JBPaNNDrk&amp;index=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Ft_q0wYYLU&amp;list=PLsyeobzWxl7rFkYFysfTwBu1JBPaNNDrk&amp;index=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HFt_q0wYYLU&amp;list=PLsyeobzWxl7rFkYFysfTwBu1JBPaNNDrk&amp;index=9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Ft_q0wYYLU&amp;list=PLsyeobzWxl7rFkYFysfTwBu1JBPaNNDrk&amp;index=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Ft_q0wYYLU&amp;list=PLsyeobzWxl7rFkYFysfTwBu1JBPaNNDrk&amp;index=9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Autowired Annotation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92570E-ADF6-4860-B3EB-431C403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42" y="1788620"/>
            <a:ext cx="3289573" cy="45677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9.2 Add @</a:t>
            </a:r>
            <a:r>
              <a:rPr lang="en-US" altLang="zh-TW" sz="4000" b="1" dirty="0" err="1">
                <a:solidFill>
                  <a:srgbClr val="FFFF00"/>
                </a:solidFill>
              </a:rPr>
              <a:t>Autowire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3194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https://www.youtube.com/watch?v=HFt_q0wYYLU&amp;list=PLsyeobzWxl7rFkYFysfTwBu1JBPaNNDrk&amp;index=9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4426C-06EF-4492-B424-77B575FDBB84}"/>
              </a:ext>
            </a:extLst>
          </p:cNvPr>
          <p:cNvSpPr/>
          <p:nvPr/>
        </p:nvSpPr>
        <p:spPr>
          <a:xfrm>
            <a:off x="865242" y="5831066"/>
            <a:ext cx="2012610" cy="5252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D8AF5-4665-4A39-959F-88E342A3A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802447"/>
            <a:ext cx="3952875" cy="3914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31D422-8A40-492B-AA40-31EBB433EB1C}"/>
              </a:ext>
            </a:extLst>
          </p:cNvPr>
          <p:cNvSpPr/>
          <p:nvPr/>
        </p:nvSpPr>
        <p:spPr>
          <a:xfrm>
            <a:off x="5055333" y="4612096"/>
            <a:ext cx="2829035" cy="689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653A82-E8D9-47EF-ACAA-A1094ED31D68}"/>
              </a:ext>
            </a:extLst>
          </p:cNvPr>
          <p:cNvSpPr/>
          <p:nvPr/>
        </p:nvSpPr>
        <p:spPr>
          <a:xfrm>
            <a:off x="1239670" y="2685198"/>
            <a:ext cx="1172090" cy="2725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A39ACF-BAD0-40A9-9251-576DA9BE7452}"/>
              </a:ext>
            </a:extLst>
          </p:cNvPr>
          <p:cNvCxnSpPr>
            <a:cxnSpLocks/>
            <a:stCxn id="12" idx="3"/>
            <a:endCxn id="11" idx="0"/>
          </p:cNvCxnSpPr>
          <p:nvPr/>
        </p:nvCxnSpPr>
        <p:spPr>
          <a:xfrm>
            <a:off x="2411760" y="2821480"/>
            <a:ext cx="4058091" cy="17906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B2016B-64C9-4863-8E66-E9716FB31809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flipH="1">
            <a:off x="2877852" y="5301208"/>
            <a:ext cx="3591999" cy="7925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58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685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Autowired Annotation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4"/>
            <a:ext cx="8352928" cy="13186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altLang="zh-TW" sz="1800" dirty="0">
                <a:solidFill>
                  <a:schemeClr val="tx1"/>
                </a:solidFill>
              </a:rPr>
              <a:t>@</a:t>
            </a:r>
            <a:r>
              <a:rPr lang="en-US" altLang="zh-TW" sz="1800" dirty="0" err="1">
                <a:solidFill>
                  <a:schemeClr val="tx1"/>
                </a:solidFill>
              </a:rPr>
              <a:t>autowired</a:t>
            </a:r>
            <a:r>
              <a:rPr lang="en-US" altLang="zh-TW" sz="1800" dirty="0">
                <a:solidFill>
                  <a:schemeClr val="tx1"/>
                </a:solidFill>
              </a:rPr>
              <a:t> annotation</a:t>
            </a:r>
            <a:r>
              <a:rPr lang="en-US" sz="1800" dirty="0">
                <a:solidFill>
                  <a:schemeClr val="tx1"/>
                </a:solidFill>
              </a:rPr>
              <a:t> can be used directly on properties, therefore, eliminating the need for getters and setters.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property in the XML can be connected directly to the data attribute in @component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https://www.youtube.com/watch?v=oTy2pUILpdQ&amp;list=PLsyeobzWxl7rFkYFysfTwBu1JBPaNNDrk&amp;index=8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Add Private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5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9.1 Add Private Data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private data member tire.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https://www.youtube.com/watch?v=HFt_q0wYYLU&amp;list=PLsyeobzWxl7rFkYFysfTwBu1JBPaNNDrk&amp;index=9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C81C86-34DA-4EFD-BDD4-B822A4BB1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80291"/>
            <a:ext cx="5629275" cy="3324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6597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9.1 Add Private Data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getter and setter for tire.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https://www.youtube.com/watch?v=HFt_q0wYYLU&amp;list=PLsyeobzWxl7rFkYFysfTwBu1JBPaNNDrk&amp;index=9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8A2EE9-9351-4DB8-9118-DCADDF845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4" y="1856463"/>
            <a:ext cx="4560168" cy="44083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69D11F-A9C7-4C4E-9DDA-8F40BC6AD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70" y="1926289"/>
            <a:ext cx="3291830" cy="44083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9820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9.1 Add Private Data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 it. The tire is null. The @Component class Car cannot see the private tire.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https://www.youtube.com/watch?v=HFt_q0wYYLU&amp;list=PLsyeobzWxl7rFkYFysfTwBu1JBPaNNDrk&amp;index=9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7857D-4FDD-458D-B7AD-CD86576FB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796" y="1863792"/>
            <a:ext cx="4765957" cy="48480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32F7BA-DB01-4825-9143-F9644EB91F60}"/>
              </a:ext>
            </a:extLst>
          </p:cNvPr>
          <p:cNvSpPr/>
          <p:nvPr/>
        </p:nvSpPr>
        <p:spPr>
          <a:xfrm>
            <a:off x="2339752" y="6093296"/>
            <a:ext cx="360040" cy="2142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2A4F3C-06FF-4932-A8DB-3AF5F8028E4E}"/>
              </a:ext>
            </a:extLst>
          </p:cNvPr>
          <p:cNvSpPr/>
          <p:nvPr/>
        </p:nvSpPr>
        <p:spPr>
          <a:xfrm>
            <a:off x="4126215" y="3822364"/>
            <a:ext cx="360040" cy="2142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4426C-06EF-4492-B424-77B575FDBB84}"/>
              </a:ext>
            </a:extLst>
          </p:cNvPr>
          <p:cNvSpPr/>
          <p:nvPr/>
        </p:nvSpPr>
        <p:spPr>
          <a:xfrm>
            <a:off x="2339752" y="2729468"/>
            <a:ext cx="936104" cy="2142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E1EF67-C9CE-4437-834A-B1A67B29D7F7}"/>
              </a:ext>
            </a:extLst>
          </p:cNvPr>
          <p:cNvCxnSpPr>
            <a:endCxn id="12" idx="0"/>
          </p:cNvCxnSpPr>
          <p:nvPr/>
        </p:nvCxnSpPr>
        <p:spPr>
          <a:xfrm>
            <a:off x="2771800" y="2943729"/>
            <a:ext cx="1534435" cy="8786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06CA9B-DF4C-4020-A92D-175BE4182932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483769" y="4036625"/>
            <a:ext cx="1822466" cy="20566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9.2 Add @Autowired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AEE526-7915-40C6-8C09-A10CEF58B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01546"/>
            <a:ext cx="3705225" cy="3819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9.2 Add @</a:t>
            </a:r>
            <a:r>
              <a:rPr lang="en-US" altLang="zh-TW" sz="4000" b="1" dirty="0" err="1">
                <a:solidFill>
                  <a:srgbClr val="FFFF00"/>
                </a:solidFill>
              </a:rPr>
              <a:t>Autowire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7236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still keep the Tire constructor to construct the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is irrelevant to @</a:t>
            </a:r>
            <a:r>
              <a:rPr lang="en-US" altLang="zh-TW" sz="1800" dirty="0" err="1">
                <a:solidFill>
                  <a:schemeClr val="tx1"/>
                </a:solidFill>
              </a:rPr>
              <a:t>autowire</a:t>
            </a:r>
            <a:r>
              <a:rPr lang="en-US" altLang="zh-TW" sz="1800">
                <a:solidFill>
                  <a:schemeClr val="tx1"/>
                </a:solidFill>
              </a:rPr>
              <a:t>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https://www.youtube.com/watch?v=HFt_q0wYYLU&amp;list=PLsyeobzWxl7rFkYFysfTwBu1JBPaNNDrk&amp;index=9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4426C-06EF-4492-B424-77B575FDBB84}"/>
              </a:ext>
            </a:extLst>
          </p:cNvPr>
          <p:cNvSpPr/>
          <p:nvPr/>
        </p:nvSpPr>
        <p:spPr>
          <a:xfrm>
            <a:off x="2339752" y="3144975"/>
            <a:ext cx="2088232" cy="7880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7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1B3EB7-AB77-4AD6-914D-5EB36FBB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41833"/>
            <a:ext cx="4867275" cy="3609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9.2 Add @</a:t>
            </a:r>
            <a:r>
              <a:rPr lang="en-US" altLang="zh-TW" sz="4000" b="1" dirty="0" err="1">
                <a:solidFill>
                  <a:srgbClr val="FFFF00"/>
                </a:solidFill>
              </a:rPr>
              <a:t>Autowire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5644" y="1318285"/>
            <a:ext cx="8352928" cy="7236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the class Car can see the private data from xml?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answer is use “@Autowired”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https://www.youtube.com/watch?v=HFt_q0wYYLU&amp;list=PLsyeobzWxl7rFkYFysfTwBu1JBPaNNDrk&amp;index=9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4426C-06EF-4492-B424-77B575FDBB84}"/>
              </a:ext>
            </a:extLst>
          </p:cNvPr>
          <p:cNvSpPr/>
          <p:nvPr/>
        </p:nvSpPr>
        <p:spPr>
          <a:xfrm>
            <a:off x="2525527" y="3659690"/>
            <a:ext cx="1404156" cy="4073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3469</TotalTime>
  <Words>337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9 Autowired Annotation</vt:lpstr>
      <vt:lpstr>9 Autowired Annotation</vt:lpstr>
      <vt:lpstr>9.1 Add Private Data</vt:lpstr>
      <vt:lpstr>9.1 Add Private Data</vt:lpstr>
      <vt:lpstr>9.1 Add Private Data</vt:lpstr>
      <vt:lpstr>9.1 Add Private Data</vt:lpstr>
      <vt:lpstr>9.2 Add @Autowired</vt:lpstr>
      <vt:lpstr>9.2 Add @Autowire</vt:lpstr>
      <vt:lpstr>9.2 Add @Autowire</vt:lpstr>
      <vt:lpstr>9.2 Add @Autowire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1252</cp:revision>
  <dcterms:created xsi:type="dcterms:W3CDTF">2018-09-28T16:40:41Z</dcterms:created>
  <dcterms:modified xsi:type="dcterms:W3CDTF">2019-06-05T22:27:46Z</dcterms:modified>
</cp:coreProperties>
</file>