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73" r:id="rId4"/>
    <p:sldId id="274" r:id="rId5"/>
    <p:sldId id="281" r:id="rId6"/>
    <p:sldId id="275" r:id="rId7"/>
    <p:sldId id="276" r:id="rId8"/>
    <p:sldId id="277" r:id="rId9"/>
    <p:sldId id="278" r:id="rId10"/>
    <p:sldId id="280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84" d="100"/>
          <a:sy n="84" d="100"/>
        </p:scale>
        <p:origin x="19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oTy2pUILpdQ&amp;list=PLsyeobzWxl7rFkYFysfTwBu1JBPaNNDrk&amp;index=8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oTy2pUILpdQ&amp;list=PLsyeobzWxl7rFkYFysfTwBu1JBPaNNDrk&amp;index=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oTy2pUILpdQ&amp;list=PLsyeobzWxl7rFkYFysfTwBu1JBPaNNDrk&amp;index=8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oTy2pUILpdQ&amp;list=PLsyeobzWxl7rFkYFysfTwBu1JBPaNNDrk&amp;index=8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oTy2pUILpdQ&amp;list=PLsyeobzWxl7rFkYFysfTwBu1JBPaNNDrk&amp;index=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oTy2pUILpdQ&amp;list=PLsyeobzWxl7rFkYFysfTwBu1JBPaNNDrk&amp;index=8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oTy2pUILpdQ&amp;list=PLsyeobzWxl7rFkYFysfTwBu1JBPaNNDrk&amp;index=8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Constructor Injection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8.3 Configure Constructor in 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5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Run.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2"/>
              </a:rPr>
              <a:t>https://www.youtube.com/watch?v=oTy2pUILpdQ&amp;list=PLsyeobzWxl7rFkYFysfTwBu1JBPaNNDrk&amp;index=8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D40893-2645-4E68-A9AC-D932BEC35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836210"/>
            <a:ext cx="5743939" cy="442825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8658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Constructor Injection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5"/>
            <a:ext cx="8352928" cy="9242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section discusses the Bean Property.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Last section, we get the instance by </a:t>
            </a:r>
            <a:r>
              <a:rPr lang="en-US" altLang="zh-TW" sz="1800" dirty="0" err="1">
                <a:solidFill>
                  <a:schemeClr val="tx1"/>
                </a:solidFill>
              </a:rPr>
              <a:t>getBean</a:t>
            </a:r>
            <a:r>
              <a:rPr lang="en-US" altLang="zh-TW" sz="1800" dirty="0">
                <a:solidFill>
                  <a:schemeClr val="tx1"/>
                </a:solidFill>
              </a:rPr>
              <a:t>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When you use </a:t>
            </a:r>
            <a:r>
              <a:rPr lang="en-US" altLang="zh-TW" sz="1800" dirty="0" err="1">
                <a:solidFill>
                  <a:schemeClr val="tx1"/>
                </a:solidFill>
              </a:rPr>
              <a:t>getBean</a:t>
            </a:r>
            <a:r>
              <a:rPr lang="en-US" altLang="zh-TW" sz="1800" dirty="0">
                <a:solidFill>
                  <a:schemeClr val="tx1"/>
                </a:solidFill>
              </a:rPr>
              <a:t>(“tire”), we will get the instance of the tire.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2"/>
              </a:rPr>
              <a:t>https://www.youtube.com/watch?v=oTy2pUILpdQ&amp;list=PLsyeobzWxl7rFkYFysfTwBu1JBPaNNDrk&amp;index=8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E716A5-73A8-4C39-B2EA-9DA7707D2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009" y="2430803"/>
            <a:ext cx="6299991" cy="395067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Constructor Injection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5"/>
            <a:ext cx="8352928" cy="6628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instance and Bean property name “brand” and value ”Bridgestone”. They are created in maven.xml.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2"/>
              </a:rPr>
              <a:t>https://www.youtube.com/watch?v=oTy2pUILpdQ&amp;list=PLsyeobzWxl7rFkYFysfTwBu1JBPaNNDrk&amp;index=8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5C9494-61D7-46FE-AE46-CAF18D5F7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136056"/>
            <a:ext cx="6391275" cy="3048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6702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Constructor Injection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5"/>
            <a:ext cx="8352928" cy="6705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property tag has property name “brand”.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can use setter and getter.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2"/>
              </a:rPr>
              <a:t>https://www.youtube.com/watch?v=oTy2pUILpdQ&amp;list=PLsyeobzWxl7rFkYFysfTwBu1JBPaNNDrk&amp;index=8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CC66C6-08CE-4F9C-BC86-B94610020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888119"/>
            <a:ext cx="3600450" cy="2914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3591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8.2 Create Constructor Class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0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8.2 Create Constructor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5"/>
            <a:ext cx="8352928" cy="6705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order to use constructor injection, we have to create the constructor.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RMB: Source &gt; Generate Constructor using Fields …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2"/>
              </a:rPr>
              <a:t>https://www.youtube.com/watch?v=oTy2pUILpdQ&amp;list=PLsyeobzWxl7rFkYFysfTwBu1JBPaNNDrk&amp;index=8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7E91D9-71BC-4F3D-8129-FCFC10186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94" y="2065588"/>
            <a:ext cx="4290762" cy="429076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8ADD05-6041-493D-B751-008180E80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387" y="2083730"/>
            <a:ext cx="3163413" cy="423255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5175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8.2 Create Constructor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5"/>
            <a:ext cx="8352928" cy="6705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order to use constructor injection, we have to create the constructor.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RMB: Source &gt; Generate Constructor using Fields …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2"/>
              </a:rPr>
              <a:t>https://www.youtube.com/watch?v=oTy2pUILpdQ&amp;list=PLsyeobzWxl7rFkYFysfTwBu1JBPaNNDrk&amp;index=8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F48034-D700-4B8E-B2B0-F6733EE48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290610"/>
            <a:ext cx="3667125" cy="3667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4198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8.3 Configure Constructor in XML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7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8.3 Configure Constructor in 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5"/>
            <a:ext cx="8352928" cy="6705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Comment out the property.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Use constructor-</a:t>
            </a:r>
            <a:r>
              <a:rPr lang="en-US" altLang="zh-TW" sz="1800" dirty="0" err="1">
                <a:solidFill>
                  <a:schemeClr val="tx1"/>
                </a:solidFill>
              </a:rPr>
              <a:t>arg</a:t>
            </a:r>
            <a:r>
              <a:rPr lang="en-US" altLang="zh-TW" sz="1800" dirty="0">
                <a:solidFill>
                  <a:schemeClr val="tx1"/>
                </a:solidFill>
              </a:rPr>
              <a:t> value=“Sears” to configure the constructor class.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2"/>
              </a:rPr>
              <a:t>https://www.youtube.com/watch?v=oTy2pUILpdQ&amp;list=PLsyeobzWxl7rFkYFysfTwBu1JBPaNNDrk&amp;index=8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58C121-AB17-47B2-9611-25E7B48B9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72" y="2276872"/>
            <a:ext cx="7668344" cy="298355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8433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3406</TotalTime>
  <Words>351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8 Constructor Injection</vt:lpstr>
      <vt:lpstr>8 Constructor Injection</vt:lpstr>
      <vt:lpstr>8 Constructor Injection</vt:lpstr>
      <vt:lpstr>8 Constructor Injection</vt:lpstr>
      <vt:lpstr>8.2 Create Constructor Class</vt:lpstr>
      <vt:lpstr>8.2 Create Constructor Class</vt:lpstr>
      <vt:lpstr>8.2 Create Constructor Class</vt:lpstr>
      <vt:lpstr>8.3 Configure Constructor in XML</vt:lpstr>
      <vt:lpstr>8.3 Configure Constructor in XML</vt:lpstr>
      <vt:lpstr>8.3 Configure Constructor in XML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1214</cp:revision>
  <dcterms:created xsi:type="dcterms:W3CDTF">2018-09-28T16:40:41Z</dcterms:created>
  <dcterms:modified xsi:type="dcterms:W3CDTF">2019-06-05T20:40:44Z</dcterms:modified>
</cp:coreProperties>
</file>