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72" r:id="rId4"/>
    <p:sldId id="265" r:id="rId5"/>
    <p:sldId id="266" r:id="rId6"/>
    <p:sldId id="268" r:id="rId7"/>
    <p:sldId id="270" r:id="rId8"/>
    <p:sldId id="273" r:id="rId9"/>
    <p:sldId id="271" r:id="rId10"/>
    <p:sldId id="276" r:id="rId11"/>
    <p:sldId id="274" r:id="rId12"/>
    <p:sldId id="275" r:id="rId13"/>
    <p:sldId id="277" r:id="rId14"/>
    <p:sldId id="278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8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w_PszjKu68&amp;list=PLsyeobzWxl7rFkYFysfTwBu1JBPaNNDrk&amp;index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w_PszjKu68&amp;list=PLsyeobzWxl7rFkYFysfTwBu1JBPaNNDrk&amp;index=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w_PszjKu68&amp;list=PLsyeobzWxl7rFkYFysfTwBu1JBPaNNDrk&amp;index=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w_PszjKu68&amp;list=PLsyeobzWxl7rFkYFysfTwBu1JBPaNNDrk&amp;index=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w_PszjKu68&amp;list=PLsyeobzWxl7rFkYFysfTwBu1JBPaNNDrk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w_PszjKu68&amp;list=PLsyeobzWxl7rFkYFysfTwBu1JBPaNNDrk&amp;index=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w_PszjKu68&amp;list=PLsyeobzWxl7rFkYFysfTwBu1JBPaNNDrk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w_PszjKu68&amp;list=PLsyeobzWxl7rFkYFysfTwBu1JBPaNNDrk&amp;index=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w_PszjKu68&amp;list=PLsyeobzWxl7rFkYFysfTwBu1JBPaNNDrk&amp;index=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w_PszjKu68&amp;list=PLsyeobzWxl7rFkYFysfTwBu1JBPaNNDrk&amp;index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Spring Core Framework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B0F384-D63B-4292-AA39-AC664564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7" y="2138818"/>
            <a:ext cx="7574542" cy="43145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Upload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it, the class Car is called and “Drive Car” is displayed.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https://www.youtube.com/watch?v=Lw_PszjKu68&amp;list=PLsyeobzWxl7rFkYFysfTwBu1JBPaNNDrk&amp;index=5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95F03-025D-491D-9EC1-A5DD13D87E3D}"/>
              </a:ext>
            </a:extLst>
          </p:cNvPr>
          <p:cNvSpPr/>
          <p:nvPr/>
        </p:nvSpPr>
        <p:spPr>
          <a:xfrm>
            <a:off x="2682279" y="5517232"/>
            <a:ext cx="5839499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Change Car into Bike in spring.xml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02DDB8-34AF-4BED-A7FF-C2EECA58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00" y="2046668"/>
            <a:ext cx="8072636" cy="28716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Change Car into Bike in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spring.xml, change the Car into Bike.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https://www.youtube.com/watch?v=Lw_PszjKu68&amp;list=PLsyeobzWxl7rFkYFysfTwBu1JBPaNNDrk&amp;index=5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95F03-025D-491D-9EC1-A5DD13D87E3D}"/>
              </a:ext>
            </a:extLst>
          </p:cNvPr>
          <p:cNvSpPr/>
          <p:nvPr/>
        </p:nvSpPr>
        <p:spPr>
          <a:xfrm>
            <a:off x="2987824" y="4509120"/>
            <a:ext cx="41044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654B5F-46BD-46C4-BF6E-0E99CF94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76" y="1868388"/>
            <a:ext cx="7352063" cy="42249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Change Car into Bike in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it, we have “Ride Bike” displayed.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https://www.youtube.com/watch?v=Lw_PszjKu68&amp;list=PLsyeobzWxl7rFkYFysfTwBu1JBPaNNDrk&amp;index=5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95F03-025D-491D-9EC1-A5DD13D87E3D}"/>
              </a:ext>
            </a:extLst>
          </p:cNvPr>
          <p:cNvSpPr/>
          <p:nvPr/>
        </p:nvSpPr>
        <p:spPr>
          <a:xfrm>
            <a:off x="2618959" y="5013176"/>
            <a:ext cx="570108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Change Car into Bike in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display the “Drive Car” or “Ride Bike” from external dependency.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did not change any Java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external dependency change from spring.xml </a:t>
            </a:r>
            <a:r>
              <a:rPr lang="en-US" altLang="zh-TW" sz="1800">
                <a:solidFill>
                  <a:schemeClr val="tx1"/>
                </a:solidFill>
              </a:rPr>
              <a:t>is called </a:t>
            </a:r>
            <a:r>
              <a:rPr lang="en-US" altLang="zh-TW" sz="1800" dirty="0">
                <a:solidFill>
                  <a:schemeClr val="tx1"/>
                </a:solidFill>
              </a:rPr>
              <a:t>dependency injection.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https://www.youtube.com/watch?v=Lw_PszjKu68&amp;list=PLsyeobzWxl7rFkYFysfTwBu1JBPaNNDrk&amp;index=5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7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Spring Core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the Spring Core Framework of Maven.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https://www.youtube.com/watch?v=Lw_PszjKu68&amp;list=PLsyeobzWxl7rFkYFysfTwBu1JBPaNNDrk&amp;index=5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Create spring.xml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0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53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XML file: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RMB: &gt; New &gt; Other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https://www.youtube.com/watch?v=Lw_PszjKu68&amp;list=PLsyeobzWxl7rFkYFysfTwBu1JBPaNNDrk&amp;index=5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7210A-E8DE-4EF7-A8C6-8678D10A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71727"/>
            <a:ext cx="5648325" cy="3705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133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XML &gt; XML File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https://www.youtube.com/watch?v=Lw_PszjKu68&amp;list=PLsyeobzWxl7rFkYFysfTwBu1JBPaNNDrk&amp;index=5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F441F-6B21-4134-8B80-7A53344E5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58" y="2064771"/>
            <a:ext cx="4886325" cy="4695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395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Under Java folder, give XML name “spring.xml”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https://www.youtube.com/watch?v=Lw_PszjKu68&amp;list=PLsyeobzWxl7rFkYFysfTwBu1JBPaNNDrk&amp;index=5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E71C6-44B1-4765-BB66-9AF56D153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83676"/>
            <a:ext cx="3873797" cy="45409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797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722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spring.xml, define: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&lt;beans Location-of-Beans&gt;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 id=“vehicle” class=“</a:t>
            </a:r>
            <a:r>
              <a:rPr lang="en-US" altLang="zh-TW" sz="1800" dirty="0" err="1">
                <a:solidFill>
                  <a:schemeClr val="tx1"/>
                </a:solidFill>
              </a:rPr>
              <a:t>com.phone.appName.Car</a:t>
            </a:r>
            <a:r>
              <a:rPr lang="en-US" altLang="zh-TW" sz="1800" dirty="0">
                <a:solidFill>
                  <a:schemeClr val="tx1"/>
                </a:solidFill>
              </a:rPr>
              <a:t>”&gt;&lt;/bean&gt;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&lt;/beans&gt;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Whenever the id=vehicle get called, the class Car is invoked.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https://www.youtube.com/watch?v=Lw_PszjKu68&amp;list=PLsyeobzWxl7rFkYFysfTwBu1JBPaNNDrk&amp;index=5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E0FD3-6361-4D87-BC58-B2AF9D45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9" y="3257759"/>
            <a:ext cx="8244408" cy="26999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A95F03-025D-491D-9EC1-A5DD13D87E3D}"/>
              </a:ext>
            </a:extLst>
          </p:cNvPr>
          <p:cNvSpPr/>
          <p:nvPr/>
        </p:nvSpPr>
        <p:spPr>
          <a:xfrm>
            <a:off x="2915816" y="5589240"/>
            <a:ext cx="363738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0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Upload spring.xml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4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B0F384-D63B-4292-AA39-AC664564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7" y="2138818"/>
            <a:ext cx="7574542" cy="43145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Upload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907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App.java, </a:t>
            </a:r>
            <a:r>
              <a:rPr lang="en-US" altLang="zh-TW" sz="1800" dirty="0" err="1">
                <a:solidFill>
                  <a:schemeClr val="tx1"/>
                </a:solidFill>
              </a:rPr>
              <a:t>classPathXmlAppliacitonContext</a:t>
            </a:r>
            <a:r>
              <a:rPr lang="en-US" altLang="zh-TW" sz="1800" dirty="0">
                <a:solidFill>
                  <a:schemeClr val="tx1"/>
                </a:solidFill>
              </a:rPr>
              <a:t> (“sping.xml”).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https://www.youtube.com/watch?v=Lw_PszjKu68&amp;list=PLsyeobzWxl7rFkYFysfTwBu1JBPaNNDrk&amp;index=5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95F03-025D-491D-9EC1-A5DD13D87E3D}"/>
              </a:ext>
            </a:extLst>
          </p:cNvPr>
          <p:cNvSpPr/>
          <p:nvPr/>
        </p:nvSpPr>
        <p:spPr>
          <a:xfrm>
            <a:off x="3347864" y="4466579"/>
            <a:ext cx="41044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0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522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5 Spring Core Framework</vt:lpstr>
      <vt:lpstr>5 Spring Core Framework</vt:lpstr>
      <vt:lpstr>5.1 Create spring.xml</vt:lpstr>
      <vt:lpstr>5.1 Create spring.xml</vt:lpstr>
      <vt:lpstr>5.1 Create spring.xml</vt:lpstr>
      <vt:lpstr>5.1 Create spring.xml</vt:lpstr>
      <vt:lpstr>5.1 Create spring.xml</vt:lpstr>
      <vt:lpstr>5.2 Upload spring.xml</vt:lpstr>
      <vt:lpstr>5.2 Upload spring.xml</vt:lpstr>
      <vt:lpstr>5.2 Upload spring.xml</vt:lpstr>
      <vt:lpstr>5.3 Change Car into Bike in spring.xml</vt:lpstr>
      <vt:lpstr>5.3 Change Car into Bike in spring.xml</vt:lpstr>
      <vt:lpstr>5.3 Change Car into Bike in spring.xml</vt:lpstr>
      <vt:lpstr>5.3 Change Car into Bike in spring.xml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1118</cp:revision>
  <dcterms:created xsi:type="dcterms:W3CDTF">2018-09-28T16:40:41Z</dcterms:created>
  <dcterms:modified xsi:type="dcterms:W3CDTF">2019-06-04T22:53:31Z</dcterms:modified>
</cp:coreProperties>
</file>