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72" r:id="rId4"/>
    <p:sldId id="273" r:id="rId5"/>
    <p:sldId id="274" r:id="rId6"/>
    <p:sldId id="283" r:id="rId7"/>
    <p:sldId id="275" r:id="rId8"/>
    <p:sldId id="276" r:id="rId9"/>
    <p:sldId id="284" r:id="rId10"/>
    <p:sldId id="277" r:id="rId11"/>
    <p:sldId id="278" r:id="rId12"/>
    <p:sldId id="280" r:id="rId13"/>
    <p:sldId id="279" r:id="rId14"/>
    <p:sldId id="281" r:id="rId15"/>
    <p:sldId id="282" r:id="rId16"/>
    <p:sldId id="285" r:id="rId17"/>
    <p:sldId id="286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13" d="100"/>
          <a:sy n="113" d="100"/>
        </p:scale>
        <p:origin x="25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1MDpTdCit9s&amp;list=PLsyeobzWxl7rFkYFysfTwBu1JBPaNNDrk&amp;index=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Bean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Print Object String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Let’s print the data. RMB: Source &gt; Generate </a:t>
            </a:r>
            <a:r>
              <a:rPr lang="en-US" altLang="zh-TW" sz="1800" dirty="0" err="1">
                <a:solidFill>
                  <a:schemeClr val="tx1"/>
                </a:solidFill>
              </a:rPr>
              <a:t>toString</a:t>
            </a:r>
            <a:r>
              <a:rPr lang="en-US" altLang="zh-TW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AA620-1FAA-4EB0-92BD-E0354975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4" y="1882101"/>
            <a:ext cx="3989108" cy="32906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97402E-9D0A-458D-A339-4A4C11E5F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839247"/>
            <a:ext cx="2889388" cy="39463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369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Print Object String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Tire Tire.java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6A77E-C18F-4CD9-8968-467C4C1A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28699"/>
            <a:ext cx="3495675" cy="3038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518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Create Bean and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7.4 Create Bean and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9810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 id=“tire” class=“</a:t>
            </a:r>
            <a:r>
              <a:rPr lang="en-US" altLang="zh-TW" sz="1800" dirty="0" err="1">
                <a:solidFill>
                  <a:schemeClr val="tx1"/>
                </a:solidFill>
              </a:rPr>
              <a:t>com.phone.appName.Tire</a:t>
            </a:r>
            <a:r>
              <a:rPr lang="en-US" altLang="zh-TW" sz="1800" dirty="0">
                <a:solidFill>
                  <a:schemeClr val="tx1"/>
                </a:solidFill>
              </a:rPr>
              <a:t>”&gt;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&lt;property name=“brand” value=“Bridgestone”&gt;&lt;/property&gt;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&lt;/bean&gt;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3ED2C-EE7D-4029-ADE1-C7C1763D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97965"/>
            <a:ext cx="7741940" cy="27188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688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7.5 Create tire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5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7.5 Create tire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7425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Tire t = (Tire)</a:t>
            </a:r>
            <a:r>
              <a:rPr lang="en-US" altLang="zh-TW" sz="1800" dirty="0" err="1">
                <a:solidFill>
                  <a:schemeClr val="tx1"/>
                </a:solidFill>
              </a:rPr>
              <a:t>context.getBean</a:t>
            </a:r>
            <a:r>
              <a:rPr lang="en-US" altLang="zh-TW" sz="1800" dirty="0">
                <a:solidFill>
                  <a:schemeClr val="tx1"/>
                </a:solidFill>
              </a:rPr>
              <a:t> (“tire”)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System.out.println</a:t>
            </a:r>
            <a:r>
              <a:rPr lang="en-US" altLang="zh-TW" sz="18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7536D-FF09-40F6-8362-9C257681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76942"/>
            <a:ext cx="5024661" cy="38735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ADDF1D-8392-47E7-9DC2-79823A85CEC5}"/>
              </a:ext>
            </a:extLst>
          </p:cNvPr>
          <p:cNvSpPr/>
          <p:nvPr/>
        </p:nvSpPr>
        <p:spPr>
          <a:xfrm>
            <a:off x="2195736" y="4293096"/>
            <a:ext cx="19442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7.6 Run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6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7.6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105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7536D-FF09-40F6-8362-9C257681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76942"/>
            <a:ext cx="5024661" cy="38735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06CFA7-4EDE-4967-AC21-97F8BFBC005F}"/>
              </a:ext>
            </a:extLst>
          </p:cNvPr>
          <p:cNvSpPr/>
          <p:nvPr/>
        </p:nvSpPr>
        <p:spPr>
          <a:xfrm>
            <a:off x="1619672" y="5877272"/>
            <a:ext cx="1296144" cy="1732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9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Bean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Bean Property.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Create Tire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Create Tire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</a:t>
            </a:r>
            <a:r>
              <a:rPr lang="en-US" altLang="zh-TW" sz="1800" dirty="0" err="1">
                <a:solidFill>
                  <a:schemeClr val="tx1"/>
                </a:solidFill>
              </a:rPr>
              <a:t>com.phone.appName</a:t>
            </a:r>
            <a:r>
              <a:rPr lang="en-US" altLang="zh-TW" sz="1800" dirty="0">
                <a:solidFill>
                  <a:schemeClr val="tx1"/>
                </a:solidFill>
              </a:rPr>
              <a:t>”. RMB: New &gt; 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F80DE-C04F-4EBC-B577-B6DCFF21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59039"/>
            <a:ext cx="6429375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707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Create Tire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Name: Tire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EB63D-315C-4FD8-8E71-CE52E4A6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777120"/>
            <a:ext cx="3949997" cy="47594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13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Getter and Setter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2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Getter and Setter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4498404" cy="667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Source &gt; Generate Getters and </a:t>
            </a:r>
            <a:r>
              <a:rPr lang="en-US" altLang="zh-TW" sz="1800" dirty="0" err="1">
                <a:solidFill>
                  <a:schemeClr val="tx1"/>
                </a:solidFill>
              </a:rPr>
              <a:t>Settters</a:t>
            </a:r>
            <a:r>
              <a:rPr lang="en-US" altLang="zh-TW" sz="180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96EAB-F3E0-4693-ACC7-42DC38D6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4" y="2070983"/>
            <a:ext cx="4437046" cy="41998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40119-5C96-4FEF-95F0-31B620A96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129300"/>
            <a:ext cx="2905214" cy="39637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7B2426B-80F9-4A21-BC9D-52665B3B229D}"/>
              </a:ext>
            </a:extLst>
          </p:cNvPr>
          <p:cNvSpPr txBox="1">
            <a:spLocks/>
          </p:cNvSpPr>
          <p:nvPr/>
        </p:nvSpPr>
        <p:spPr>
          <a:xfrm>
            <a:off x="5508104" y="1287455"/>
            <a:ext cx="3294298" cy="6671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“Generate”</a:t>
            </a:r>
          </a:p>
        </p:txBody>
      </p:sp>
    </p:spTree>
    <p:extLst>
      <p:ext uri="{BB962C8B-B14F-4D97-AF65-F5344CB8AC3E}">
        <p14:creationId xmlns:p14="http://schemas.microsoft.com/office/powerpoint/2010/main" val="16251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Getter and Setter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Tire.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https://www.youtube.com/watch?v=1MDpTdCit9s&amp;list=PLsyeobzWxl7rFkYFysfTwBu1JBPaNNDrk&amp;index=7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E4FDD-8587-4F1F-8283-3CFC0517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71866"/>
            <a:ext cx="583882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668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Print Object String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1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429</Words>
  <Application>Microsoft Office PowerPoint</Application>
  <PresentationFormat>On-screen Show (4:3)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7 Bean Property</vt:lpstr>
      <vt:lpstr>7 Bean Property</vt:lpstr>
      <vt:lpstr>7.1 Create Tire Class</vt:lpstr>
      <vt:lpstr>7.1 Create Tire Class</vt:lpstr>
      <vt:lpstr>7.1 Create Tire Class</vt:lpstr>
      <vt:lpstr>7.2 Getter and Setter</vt:lpstr>
      <vt:lpstr>7.2 Getter and Setter</vt:lpstr>
      <vt:lpstr>7.2 Getter and Setter</vt:lpstr>
      <vt:lpstr>7.3 Print Object String</vt:lpstr>
      <vt:lpstr>7.3 Print Object String</vt:lpstr>
      <vt:lpstr>7.3 Print Object String</vt:lpstr>
      <vt:lpstr>7.4 Create Bean and Property</vt:lpstr>
      <vt:lpstr>7.4 Create Bean and Property</vt:lpstr>
      <vt:lpstr>7.5 Create tire Object</vt:lpstr>
      <vt:lpstr>7.5 Create tire Object</vt:lpstr>
      <vt:lpstr>7.6 Run</vt:lpstr>
      <vt:lpstr>7.6 Run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1192</cp:revision>
  <dcterms:created xsi:type="dcterms:W3CDTF">2018-09-28T16:40:41Z</dcterms:created>
  <dcterms:modified xsi:type="dcterms:W3CDTF">2019-06-05T18:55:54Z</dcterms:modified>
</cp:coreProperties>
</file>