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73" r:id="rId4"/>
    <p:sldId id="272" r:id="rId5"/>
    <p:sldId id="274" r:id="rId6"/>
    <p:sldId id="275" r:id="rId7"/>
    <p:sldId id="280" r:id="rId8"/>
    <p:sldId id="281" r:id="rId9"/>
    <p:sldId id="276" r:id="rId10"/>
    <p:sldId id="278" r:id="rId11"/>
    <p:sldId id="277" r:id="rId12"/>
    <p:sldId id="279" r:id="rId13"/>
    <p:sldId id="283" r:id="rId14"/>
    <p:sldId id="284" r:id="rId15"/>
    <p:sldId id="282" r:id="rId16"/>
    <p:sldId id="287" r:id="rId17"/>
    <p:sldId id="285" r:id="rId18"/>
    <p:sldId id="286" r:id="rId19"/>
    <p:sldId id="288" r:id="rId20"/>
    <p:sldId id="289" r:id="rId21"/>
    <p:sldId id="291" r:id="rId22"/>
    <p:sldId id="290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ZJfqpnyWg&amp;list=PLsyeobzWxl7rFkYFysfTwBu1JBPaNNDrk&amp;index=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ZJfqpnyWg&amp;list=PLsyeobzWxl7rFkYFysfTwBu1JBPaNNDrk&amp;index=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ZJfqpnyWg&amp;list=PLsyeobzWxl7rFkYFysfTwBu1JBPaNNDrk&amp;index=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ZJfqpnyWg&amp;list=PLsyeobzWxl7rFkYFysfTwBu1JBPaNNDrk&amp;index=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ZJfqpnyWg&amp;list=PLsyeobzWxl7rFkYFysfTwBu1JBPaNNDrk&amp;index=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fZJfqpnyWg&amp;list=PLsyeobzWxl7rFkYFysfTwBu1JBPaNNDrk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ZJfqpnyWg&amp;list=PLsyeobzWxl7rFkYFysfTwBu1JBPaNNDrk&amp;index=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4.2.x/spring-framework-reference/html/xsd-configura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4fZJfqpnyWg&amp;list=PLsyeobzWxl7rFkYFysfTwBu1JBPaNNDrk&amp;index=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context/spring-context-4.0.xsd" TargetMode="External"/><Relationship Id="rId2" Type="http://schemas.openxmlformats.org/officeDocument/2006/relationships/hyperlink" Target="http://www.springframework.org/schema/contex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4fZJfqpnyWg&amp;list=PLsyeobzWxl7rFkYFysfTwBu1JBPaNNDrk&amp;index=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Annotation Configuration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F5F768-3E80-4B83-B39C-FE20385C3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7" y="2215812"/>
            <a:ext cx="7704820" cy="31262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Add Context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4930452" cy="742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Next thing is: Why I have to configure here?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comment it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2BCF2-1D02-4076-93D3-941E96A1306B}"/>
              </a:ext>
            </a:extLst>
          </p:cNvPr>
          <p:cNvSpPr/>
          <p:nvPr/>
        </p:nvSpPr>
        <p:spPr>
          <a:xfrm>
            <a:off x="683568" y="3778953"/>
            <a:ext cx="6408712" cy="1450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Add Context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8385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try to configure different vehicle by annotation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to configure in Java code </a:t>
            </a:r>
            <a:r>
              <a:rPr lang="en-US" altLang="zh-TW" sz="1800" dirty="0" err="1">
                <a:solidFill>
                  <a:schemeClr val="tx1"/>
                </a:solidFill>
              </a:rPr>
              <a:t>getBean</a:t>
            </a:r>
            <a:r>
              <a:rPr lang="en-US" altLang="zh-TW" sz="1800" dirty="0">
                <a:solidFill>
                  <a:schemeClr val="tx1"/>
                </a:solidFill>
              </a:rPr>
              <a:t>(“car”).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BCDBA-1C4E-4374-902C-E5A0C1B4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718312"/>
            <a:ext cx="6210300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59C624-5BB3-4FBC-9C6D-A7C4BC369F59}"/>
              </a:ext>
            </a:extLst>
          </p:cNvPr>
          <p:cNvSpPr/>
          <p:nvPr/>
        </p:nvSpPr>
        <p:spPr>
          <a:xfrm>
            <a:off x="3312840" y="5115859"/>
            <a:ext cx="2339280" cy="1853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Add Context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again. It says: No bean named ‘car’ is defined.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2AA07-7D28-4BAE-945D-E8183A52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16" y="1871864"/>
            <a:ext cx="7371168" cy="42760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739704-72BB-4C98-B38C-969AF75CD4FB}"/>
              </a:ext>
            </a:extLst>
          </p:cNvPr>
          <p:cNvSpPr/>
          <p:nvPr/>
        </p:nvSpPr>
        <p:spPr>
          <a:xfrm>
            <a:off x="4932040" y="5157192"/>
            <a:ext cx="3240360" cy="246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Add Car Annotation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1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Add Car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10305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XML, we mentioned “vehicle” and then map to class “Car”.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is the default name for this car object? The object name is automatically de-capitalized.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7C2A-B06E-435B-9026-868DCE7E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497179"/>
            <a:ext cx="4105275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A2060-2E71-4FE5-B1E6-E1EFF729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067943"/>
            <a:ext cx="4681339" cy="22056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020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Add Car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4654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annotation @Component for class Car.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7C2A-B06E-435B-9026-868DCE7E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27" y="2132856"/>
            <a:ext cx="4105275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887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Add Car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10443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Whenever we use Annotation, we do not need to mentioned the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id=… &gt;&lt;/bean&gt;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XML code (We already commented all of the &lt;bean&gt;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985DC8-8111-4004-AF83-BBC4C70F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50" y="2683195"/>
            <a:ext cx="7362822" cy="298751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CB2445-8207-48CC-8B79-1CDFCF365029}"/>
              </a:ext>
            </a:extLst>
          </p:cNvPr>
          <p:cNvCxnSpPr>
            <a:cxnSpLocks/>
          </p:cNvCxnSpPr>
          <p:nvPr/>
        </p:nvCxnSpPr>
        <p:spPr>
          <a:xfrm>
            <a:off x="1348172" y="5225073"/>
            <a:ext cx="2485256" cy="2094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30F050-3727-40D4-A6BF-47DBEBBA6C9A}"/>
              </a:ext>
            </a:extLst>
          </p:cNvPr>
          <p:cNvCxnSpPr>
            <a:cxnSpLocks/>
          </p:cNvCxnSpPr>
          <p:nvPr/>
        </p:nvCxnSpPr>
        <p:spPr>
          <a:xfrm flipV="1">
            <a:off x="1348172" y="5225073"/>
            <a:ext cx="2485256" cy="2593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F4062E0-EBCE-4665-AFBC-6BE1F4599C43}"/>
              </a:ext>
            </a:extLst>
          </p:cNvPr>
          <p:cNvSpPr/>
          <p:nvPr/>
        </p:nvSpPr>
        <p:spPr>
          <a:xfrm>
            <a:off x="1187624" y="5157048"/>
            <a:ext cx="3096344" cy="382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878800-FD85-45A4-B303-8482E1A7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04264"/>
            <a:ext cx="7783501" cy="38534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Add Car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configurate the package name (folder path) in XML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4062E0-EBCE-4665-AFBC-6BE1F4599C43}"/>
              </a:ext>
            </a:extLst>
          </p:cNvPr>
          <p:cNvSpPr/>
          <p:nvPr/>
        </p:nvSpPr>
        <p:spPr>
          <a:xfrm>
            <a:off x="1508356" y="3861048"/>
            <a:ext cx="5044844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0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Add Car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1E0873-69BD-4387-A4F6-042A31FD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" y="1959187"/>
            <a:ext cx="7882780" cy="34449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388F27-A6C9-4077-B965-A17E5D6F82DB}"/>
              </a:ext>
            </a:extLst>
          </p:cNvPr>
          <p:cNvSpPr/>
          <p:nvPr/>
        </p:nvSpPr>
        <p:spPr>
          <a:xfrm>
            <a:off x="630610" y="5085184"/>
            <a:ext cx="917054" cy="31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Add Bike Annotation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Annotation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Last section discusses the Dependency Injection.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achieve that by external spring.xml.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6A52A-949B-4233-934D-E097C4C1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4" y="2170684"/>
            <a:ext cx="617220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074EF-EAEB-4AC3-81CD-6C9C2EDE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715012"/>
            <a:ext cx="5659388" cy="19484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10EDE4-4295-4528-95F9-56864352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959609"/>
            <a:ext cx="414337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Add Bike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Annotation @Component for class Bike.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88F27-A6C9-4077-B965-A17E5D6F82DB}"/>
              </a:ext>
            </a:extLst>
          </p:cNvPr>
          <p:cNvSpPr/>
          <p:nvPr/>
        </p:nvSpPr>
        <p:spPr>
          <a:xfrm>
            <a:off x="2769865" y="2440487"/>
            <a:ext cx="3384376" cy="4956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06127D-5860-4FE4-BBFF-0E30C5A8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64865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Add Bike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5985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dependency injection for car object and bike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context (package name) configuration is in xml files.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88F27-A6C9-4077-B965-A17E5D6F82DB}"/>
              </a:ext>
            </a:extLst>
          </p:cNvPr>
          <p:cNvSpPr/>
          <p:nvPr/>
        </p:nvSpPr>
        <p:spPr>
          <a:xfrm>
            <a:off x="2079196" y="4659834"/>
            <a:ext cx="338437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59568A-A0BC-4B9E-A1EE-A8526993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83878"/>
            <a:ext cx="6317654" cy="4428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Add Bike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788278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 We have both “car” and “bike” object displayed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88F27-A6C9-4077-B965-A17E5D6F82DB}"/>
              </a:ext>
            </a:extLst>
          </p:cNvPr>
          <p:cNvSpPr/>
          <p:nvPr/>
        </p:nvSpPr>
        <p:spPr>
          <a:xfrm>
            <a:off x="1524000" y="5933810"/>
            <a:ext cx="917054" cy="31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Annotation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9235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different types of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mentioned the beans in xml file. The context object is responsible to give those beans.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A3BB1-20FF-4548-8EE4-8AE5A158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96824"/>
            <a:ext cx="617220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99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Add Context in spring.xml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Add Context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the xml configuration.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6CA45-3AF5-474B-853A-E7EB6C0C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0" y="1871866"/>
            <a:ext cx="7858359" cy="2705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441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Add Context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12466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first way is xml configuration.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first way is annotation configuration. This section discusses the annotation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third way is Java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5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3739D1-987F-4BD2-9AEE-3FF491AA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40" y="2303728"/>
            <a:ext cx="7302920" cy="42547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Add Context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8865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For the annotation configuration,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</a:rPr>
              <a:t>https://docs.spring.io/spring/docs/4.2.x/spring-framework-reference/html/xsd-configuration.html</a:t>
            </a:r>
            <a:endParaRPr lang="en-US" altLang="zh-TW" sz="16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5502A-0E42-4989-941E-2761F55ADD6C}"/>
              </a:ext>
            </a:extLst>
          </p:cNvPr>
          <p:cNvSpPr/>
          <p:nvPr/>
        </p:nvSpPr>
        <p:spPr>
          <a:xfrm>
            <a:off x="1403648" y="2459512"/>
            <a:ext cx="5236125" cy="253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8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BCDA9-B5BA-420A-9462-56944D68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6" y="2508919"/>
            <a:ext cx="7199784" cy="37677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Add Context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11026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https://docs.spring.io/spring/docs/4.2.x/spring-framework-reference/html/xsd-configuration.html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Scroll down to context schema.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5502A-0E42-4989-941E-2761F55ADD6C}"/>
              </a:ext>
            </a:extLst>
          </p:cNvPr>
          <p:cNvSpPr/>
          <p:nvPr/>
        </p:nvSpPr>
        <p:spPr>
          <a:xfrm>
            <a:off x="1953937" y="2996952"/>
            <a:ext cx="5236125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Add Context in spring.xml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15346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to include </a:t>
            </a:r>
            <a:r>
              <a:rPr lang="en-US" altLang="zh-TW" sz="1600" dirty="0" err="1">
                <a:solidFill>
                  <a:schemeClr val="tx1"/>
                </a:solidFill>
              </a:rPr>
              <a:t>xmlns:context</a:t>
            </a:r>
            <a:r>
              <a:rPr lang="en-US" altLang="zh-TW" sz="1600" dirty="0">
                <a:solidFill>
                  <a:schemeClr val="tx1"/>
                </a:solidFill>
              </a:rPr>
              <a:t>=</a:t>
            </a:r>
            <a:r>
              <a:rPr lang="en-US" altLang="zh-TW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“http://www.springframework.org/schema/context</a:t>
            </a:r>
            <a:r>
              <a:rPr lang="en-US" altLang="zh-TW" sz="16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http://www.springframework.org/schema/context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http://www.springframework.org/schema/context/spring-context-4.0.xsd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Note: Make sure copy the xml code from the above web site to prevent the compilation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https://www.youtube.com/watch?v=4fZJfqpnyWg&amp;list=PLsyeobzWxl7rFkYFysfTwBu1JBPaNNDrk&amp;index=6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D3175-F5C2-4BC5-B93A-1439238FD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90" y="3007899"/>
            <a:ext cx="7704820" cy="31262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75502A-0E42-4989-941E-2761F55ADD6C}"/>
              </a:ext>
            </a:extLst>
          </p:cNvPr>
          <p:cNvSpPr/>
          <p:nvPr/>
        </p:nvSpPr>
        <p:spPr>
          <a:xfrm>
            <a:off x="1043608" y="3706944"/>
            <a:ext cx="640871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936</Words>
  <Application>Microsoft Office PowerPoint</Application>
  <PresentationFormat>On-screen Show (4:3)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6 Annotation Configuration</vt:lpstr>
      <vt:lpstr>6 Annotation Configuration</vt:lpstr>
      <vt:lpstr>6 Annotation Configuration</vt:lpstr>
      <vt:lpstr>6.1 Add Context in spring.xml</vt:lpstr>
      <vt:lpstr>6.1 Add Context in spring.xml</vt:lpstr>
      <vt:lpstr>6.1 Add Context in spring.xml</vt:lpstr>
      <vt:lpstr>6.1 Add Context in spring.xml</vt:lpstr>
      <vt:lpstr>6.1 Add Context in spring.xml</vt:lpstr>
      <vt:lpstr>6.1 Add Context in spring.xml</vt:lpstr>
      <vt:lpstr>6.1 Add Context in spring.xml</vt:lpstr>
      <vt:lpstr>6.1 Add Context in spring.xml</vt:lpstr>
      <vt:lpstr>6.1 Add Context in spring.xml</vt:lpstr>
      <vt:lpstr>6.2 Add Car Annotation</vt:lpstr>
      <vt:lpstr>6.2 Add Car Annotation</vt:lpstr>
      <vt:lpstr>6.2 Add Car Annotation</vt:lpstr>
      <vt:lpstr>6.2 Add Car Annotation</vt:lpstr>
      <vt:lpstr>6.2 Add Car Annotation</vt:lpstr>
      <vt:lpstr>6.2 Add Car Annotation</vt:lpstr>
      <vt:lpstr>6.3 Add Bike Annotation</vt:lpstr>
      <vt:lpstr>6.3 Add Bike Annotation</vt:lpstr>
      <vt:lpstr>6.3 Add Bike Annotation</vt:lpstr>
      <vt:lpstr>6.3 Add Bike Annotation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1175</cp:revision>
  <dcterms:created xsi:type="dcterms:W3CDTF">2018-09-28T16:40:41Z</dcterms:created>
  <dcterms:modified xsi:type="dcterms:W3CDTF">2019-06-05T17:45:42Z</dcterms:modified>
</cp:coreProperties>
</file>