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85" r:id="rId4"/>
    <p:sldId id="286" r:id="rId5"/>
    <p:sldId id="287" r:id="rId6"/>
    <p:sldId id="288" r:id="rId7"/>
    <p:sldId id="289" r:id="rId8"/>
    <p:sldId id="284" r:id="rId9"/>
    <p:sldId id="290" r:id="rId10"/>
    <p:sldId id="291" r:id="rId11"/>
    <p:sldId id="292" r:id="rId12"/>
    <p:sldId id="293" r:id="rId13"/>
    <p:sldId id="29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5" d="100"/>
          <a:sy n="75" d="100"/>
        </p:scale>
        <p:origin x="4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aBbNaYDaU&amp;list=PLsyeobzWxl7rFkYFysfTwBu1JBPaNNDrk&amp;index=1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VIaBbNaYDaU&amp;list=PLsyeobzWxl7rFkYFysfTwBu1JBPaNNDrk&amp;index=1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Autowired Primary Qualifier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Name: Qualcomm.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B225E-3A3D-47AF-AEB2-0C00CB84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51" y="1833095"/>
            <a:ext cx="3887514" cy="46223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2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 Cyclone and Qualcomm CPU are confusing.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F57AA-6982-43AA-BCEC-78689CAB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38528"/>
            <a:ext cx="7236296" cy="42078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89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@Primary for class Qualcomm. Run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D05BF-A216-4C37-A086-E7D1AF89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93992"/>
            <a:ext cx="5781675" cy="473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911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2B0E45-D20E-43DB-B854-7B80187A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4" y="1888060"/>
            <a:ext cx="4294324" cy="32065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@Primary for Cyclone and remove @Primary for class Qualcomm.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D6EFE-C2D7-48C6-B42E-8C8755D84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039" y="2042765"/>
            <a:ext cx="5381625" cy="4067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26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6616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Spring Core Component, Autowired, and Primary Qualifier.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see how to create Bean without Bean Tag.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BFD31-4531-4E83-8F56-9F72DC90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92" y="2550160"/>
            <a:ext cx="4800600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742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Spring Core Component, Autowired, and Primary Qualifier.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will see how to create Bean without Bean Tag.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BFD31-4531-4E83-8F56-9F72DC90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101396"/>
            <a:ext cx="4800600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C9770603-0BF8-47E9-AB89-E8B16D9F9C44}"/>
              </a:ext>
            </a:extLst>
          </p:cNvPr>
          <p:cNvSpPr txBox="1">
            <a:spLocks/>
          </p:cNvSpPr>
          <p:nvPr/>
        </p:nvSpPr>
        <p:spPr>
          <a:xfrm>
            <a:off x="517476" y="4595030"/>
            <a:ext cx="8341096" cy="4042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Bean above is a replacement of the XML file below: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62B3159-F8DF-47DB-A4BF-076BD50A8AD8}"/>
              </a:ext>
            </a:extLst>
          </p:cNvPr>
          <p:cNvSpPr txBox="1">
            <a:spLocks/>
          </p:cNvSpPr>
          <p:nvPr/>
        </p:nvSpPr>
        <p:spPr>
          <a:xfrm>
            <a:off x="2150988" y="5073560"/>
            <a:ext cx="4209752" cy="14170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dirty="0">
                <a:solidFill>
                  <a:schemeClr val="tx1"/>
                </a:solidFill>
              </a:rPr>
              <a:t>&lt;bean&gt;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dirty="0">
                <a:solidFill>
                  <a:schemeClr val="tx1"/>
                </a:solidFill>
              </a:rPr>
              <a:t>  &lt;bean id=“phone” class=“Apple” /&gt;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dirty="0">
                <a:solidFill>
                  <a:schemeClr val="tx1"/>
                </a:solidFill>
              </a:rPr>
              <a:t>  &lt;bean id=“</a:t>
            </a:r>
            <a:r>
              <a:rPr lang="en-US" altLang="zh-TW" sz="1800" dirty="0" err="1">
                <a:solidFill>
                  <a:schemeClr val="tx1"/>
                </a:solidFill>
              </a:rPr>
              <a:t>cpu</a:t>
            </a:r>
            <a:r>
              <a:rPr lang="en-US" altLang="zh-TW" sz="1800" dirty="0">
                <a:solidFill>
                  <a:schemeClr val="tx1"/>
                </a:solidFill>
              </a:rPr>
              <a:t>” class = “Cyclone” /&gt;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dirty="0">
                <a:solidFill>
                  <a:schemeClr val="tx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274221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@</a:t>
            </a:r>
            <a:r>
              <a:rPr lang="en-US" altLang="zh-TW" sz="1800" dirty="0" err="1">
                <a:solidFill>
                  <a:schemeClr val="tx1"/>
                </a:solidFill>
              </a:rPr>
              <a:t>ComponentScan</a:t>
            </a:r>
            <a:r>
              <a:rPr lang="en-US" altLang="zh-TW" sz="1800" dirty="0">
                <a:solidFill>
                  <a:schemeClr val="tx1"/>
                </a:solidFill>
              </a:rPr>
              <a:t> is added from class </a:t>
            </a:r>
            <a:r>
              <a:rPr lang="en-US" altLang="zh-TW" sz="1800" dirty="0" err="1">
                <a:solidFill>
                  <a:schemeClr val="tx1"/>
                </a:solidFill>
              </a:rPr>
              <a:t>AppConfig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52B75-10A0-4875-8477-58F1E036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85" y="2009724"/>
            <a:ext cx="4791075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483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@Component for class Apple.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315F8-D2F1-445A-AE8A-BD5C8DF0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28024"/>
            <a:ext cx="562927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5048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@Component for class Cyclone.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32D3E-C96D-488F-A193-2679DFB3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22614"/>
            <a:ext cx="379095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771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app.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F7A95-6AE2-4B8B-A8D9-8298FD19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80" y="1928024"/>
            <a:ext cx="6715125" cy="446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571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Create Another Class for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Autowired Primary Qualifier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38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</a:t>
            </a:r>
            <a:r>
              <a:rPr lang="en-US" altLang="zh-TW" sz="1800" dirty="0" err="1">
                <a:solidFill>
                  <a:schemeClr val="tx1"/>
                </a:solidFill>
              </a:rPr>
              <a:t>com.phone</a:t>
            </a:r>
            <a:r>
              <a:rPr lang="en-US" altLang="zh-TW" sz="1800" dirty="0">
                <a:solidFill>
                  <a:schemeClr val="tx1"/>
                </a:solidFill>
              </a:rPr>
              <a:t>” package. RMB: New &gt;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https://www.youtube.com/watch?v=VIaBbNaYDaU&amp;list=PLsyeobzWxl7rFkYFysfTwBu1JBPaNNDrk&amp;index=11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ACE4F-CE76-42D1-AC58-187AAEB8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833562"/>
            <a:ext cx="6134100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3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489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11 Autowired Primary Qualifier</vt:lpstr>
      <vt:lpstr>11 Autowired Primary Qualifier</vt:lpstr>
      <vt:lpstr>11 Autowired Primary Qualifier</vt:lpstr>
      <vt:lpstr>11 Autowired Primary Qualifier</vt:lpstr>
      <vt:lpstr>11 Autowired Primary Qualifier</vt:lpstr>
      <vt:lpstr>11 Autowired Primary Qualifier</vt:lpstr>
      <vt:lpstr>11 Autowired Primary Qualifier</vt:lpstr>
      <vt:lpstr>10.1 Create Another Class for Interface</vt:lpstr>
      <vt:lpstr>11 Autowired Primary Qualifier</vt:lpstr>
      <vt:lpstr>11 Autowired Primary Qualifier</vt:lpstr>
      <vt:lpstr>11 Autowired Primary Qualifier</vt:lpstr>
      <vt:lpstr>11 Autowired Primary Qualifier</vt:lpstr>
      <vt:lpstr>11 Autowired Primary Qualifier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1399</cp:revision>
  <dcterms:created xsi:type="dcterms:W3CDTF">2018-09-28T16:40:41Z</dcterms:created>
  <dcterms:modified xsi:type="dcterms:W3CDTF">2019-06-06T19:26:26Z</dcterms:modified>
</cp:coreProperties>
</file>