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73" r:id="rId4"/>
    <p:sldId id="265" r:id="rId5"/>
    <p:sldId id="269" r:id="rId6"/>
    <p:sldId id="267" r:id="rId7"/>
    <p:sldId id="274" r:id="rId8"/>
    <p:sldId id="266" r:id="rId9"/>
    <p:sldId id="275" r:id="rId10"/>
    <p:sldId id="268" r:id="rId11"/>
    <p:sldId id="271" r:id="rId12"/>
    <p:sldId id="270" r:id="rId13"/>
    <p:sldId id="276" r:id="rId14"/>
    <p:sldId id="272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4" r:id="rId23"/>
    <p:sldId id="285" r:id="rId24"/>
    <p:sldId id="286" r:id="rId25"/>
    <p:sldId id="25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1" d="100"/>
          <a:sy n="91" d="100"/>
        </p:scale>
        <p:origin x="8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jdRd5hR9ON8&amp;list=PLsyeobzWxl7rFkYFysfTwBu1JBPaNNDrk&amp;index=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Application Context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Create Bike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future, we may not use car. We use bike.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a class Bike.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3A52B-952C-4158-ABBD-271B3F77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97352"/>
            <a:ext cx="594360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312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Create Bike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Java Class Menu,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Name: Bike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B3591-8186-4BCD-B900-75BA78A48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179876"/>
            <a:ext cx="3475990" cy="41764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0127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Create Bike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Bike class, add same method name drive: “public void drive () { … }”.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000B3C-852D-4104-825F-0E391E1D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16834"/>
            <a:ext cx="5305425" cy="2552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29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4.4 Create car and bike Objects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1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4.4 Create car and bike Objects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App.java, add both car and bike objects.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it, we have both display in Drive car and Ride Bike.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F35A19-11E6-4853-B738-C3A58CD66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79741"/>
            <a:ext cx="5117752" cy="41123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707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4.5 Create Interface Vehicle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9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Create Interface Vehicle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App.java, the objects should be independent of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remove this dependency? We have to use the concept of dependency injection. We have class name dependency on right side and dependency on the left side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Let create an interface.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54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4.5 Create Interface Vehicle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110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an Interface: Click “</a:t>
            </a:r>
            <a:r>
              <a:rPr lang="en-US" altLang="zh-TW" sz="1800" dirty="0" err="1">
                <a:solidFill>
                  <a:schemeClr val="tx1"/>
                </a:solidFill>
              </a:rPr>
              <a:t>src</a:t>
            </a:r>
            <a:r>
              <a:rPr lang="en-US" altLang="zh-TW" sz="1800" dirty="0">
                <a:solidFill>
                  <a:schemeClr val="tx1"/>
                </a:solidFill>
              </a:rPr>
              <a:t>/main/java”.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RMB: New &gt; Interface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1D278-EFC7-4EBF-AA05-4840448C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096521"/>
            <a:ext cx="6010275" cy="3619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9479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Create Interface Vehicle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Create an Interface: Both Car and Bike are Vehicle.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9D678-23E1-4145-B963-2298D712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342" y="1935530"/>
            <a:ext cx="4586858" cy="44057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3103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4.5 Create Interface Vehicle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1298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Interface Vehicle, add public method “void drive()”.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drive() is an interface used for both Car and Bike.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“public” can be removed since the interface methods are all public.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954637-AA13-4476-BE47-515BD6DD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4" y="3024754"/>
            <a:ext cx="4543425" cy="1790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010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Application Context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section discusses the Application Context of Maven.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Apom.xml, dependency for Spring, and App.java.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use Spring for dependency injection.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For example, we want to create a car, we have tire and engine. In stead creating everything by yourself at runtime, we can ask someone else to you us by those dependencies.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future, you do not have to change your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Rod Johnson has book on Spring. This is a very good book.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4.6 Car and Bike Implement Vehicle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1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4.6 Car and Bike Implement Vehicle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we can implement Interface Vehicle for both class Car and class Bike.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23926-CC1D-4F2A-8AF3-28D5AE7D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8" y="1895702"/>
            <a:ext cx="4880263" cy="250048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6DAF4D-65CE-46B6-89AF-8B0882A60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3822688"/>
            <a:ext cx="4992375" cy="24474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372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4.7 Replace Right Side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1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4.7 Replace Right Side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Now, we can replace the right side with Dependency Injection.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do that?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Instead of “new Car()” and “new Bike()”, we use “</a:t>
            </a:r>
            <a:r>
              <a:rPr lang="en-US" altLang="zh-TW" sz="1800" dirty="0" err="1">
                <a:solidFill>
                  <a:schemeClr val="tx1"/>
                </a:solidFill>
              </a:rPr>
              <a:t>getBean</a:t>
            </a:r>
            <a:r>
              <a:rPr lang="en-US" altLang="zh-TW" sz="1800" dirty="0">
                <a:solidFill>
                  <a:schemeClr val="tx1"/>
                </a:solidFill>
              </a:rPr>
              <a:t>()”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use “</a:t>
            </a:r>
            <a:r>
              <a:rPr lang="en-US" altLang="zh-TW" sz="1800" dirty="0" err="1">
                <a:solidFill>
                  <a:schemeClr val="tx1"/>
                </a:solidFill>
              </a:rPr>
              <a:t>getBean</a:t>
            </a:r>
            <a:r>
              <a:rPr lang="en-US" altLang="zh-TW" sz="1800" dirty="0">
                <a:solidFill>
                  <a:schemeClr val="tx1"/>
                </a:solidFill>
              </a:rPr>
              <a:t>()”? We can use “BeanFactory” or “</a:t>
            </a:r>
            <a:r>
              <a:rPr lang="en-US" altLang="zh-TW" sz="1800" dirty="0" err="1">
                <a:solidFill>
                  <a:schemeClr val="tx1"/>
                </a:solidFill>
              </a:rPr>
              <a:t>ApplicaitonContext</a:t>
            </a:r>
            <a:r>
              <a:rPr lang="en-US" altLang="zh-TW" sz="1800" dirty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For small application, we can use BeanFactory, for the big Application, we use </a:t>
            </a:r>
            <a:r>
              <a:rPr lang="en-US" altLang="zh-TW" sz="1800" dirty="0" err="1">
                <a:solidFill>
                  <a:schemeClr val="tx1"/>
                </a:solidFill>
              </a:rPr>
              <a:t>ApplicationContext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How to remember all these names?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have to remember the Application context interface name </a:t>
            </a:r>
            <a:r>
              <a:rPr lang="en-US" altLang="zh-TW" sz="1800" dirty="0" err="1">
                <a:solidFill>
                  <a:schemeClr val="tx1"/>
                </a:solidFill>
              </a:rPr>
              <a:t>ApplicaiotnContext</a:t>
            </a:r>
            <a:r>
              <a:rPr lang="en-US" altLang="zh-TW" sz="1800" dirty="0">
                <a:solidFill>
                  <a:schemeClr val="tx1"/>
                </a:solidFill>
              </a:rPr>
              <a:t> and class </a:t>
            </a:r>
            <a:r>
              <a:rPr lang="en-US" altLang="zh-TW" sz="1800" dirty="0" err="1">
                <a:solidFill>
                  <a:schemeClr val="tx1"/>
                </a:solidFill>
              </a:rPr>
              <a:t>ClassPathXmlApplicaitonContext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476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4.7 Replace Right Side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909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use </a:t>
            </a:r>
            <a:r>
              <a:rPr lang="en-US" altLang="zh-TW" sz="1800" dirty="0" err="1">
                <a:solidFill>
                  <a:schemeClr val="tx1"/>
                </a:solidFill>
              </a:rPr>
              <a:t>ApplicationContext</a:t>
            </a:r>
            <a:r>
              <a:rPr lang="en-US" altLang="zh-TW" sz="1800" dirty="0">
                <a:solidFill>
                  <a:schemeClr val="tx1"/>
                </a:solidFill>
              </a:rPr>
              <a:t> from Spring to create the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Vehicle obj = (Vehicle)</a:t>
            </a:r>
            <a:r>
              <a:rPr lang="en-US" altLang="zh-TW" sz="1800" dirty="0" err="1">
                <a:solidFill>
                  <a:schemeClr val="tx1"/>
                </a:solidFill>
              </a:rPr>
              <a:t>context.getBean</a:t>
            </a:r>
            <a:r>
              <a:rPr lang="en-US" altLang="zh-TW" sz="1800" dirty="0">
                <a:solidFill>
                  <a:schemeClr val="tx1"/>
                </a:solidFill>
              </a:rPr>
              <a:t>(“Car”); performs the polymorphism.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9251CB-F41A-4A29-A465-50EE15DA4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50" y="2372366"/>
            <a:ext cx="6670699" cy="36931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9328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Create Car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2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Create Car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Click “</a:t>
            </a:r>
            <a:r>
              <a:rPr lang="en-US" altLang="zh-TW" sz="1800" dirty="0" err="1">
                <a:solidFill>
                  <a:schemeClr val="tx1"/>
                </a:solidFill>
              </a:rPr>
              <a:t>src</a:t>
            </a:r>
            <a:r>
              <a:rPr lang="en-US" altLang="zh-TW" sz="1800" dirty="0">
                <a:solidFill>
                  <a:schemeClr val="tx1"/>
                </a:solidFill>
              </a:rPr>
              <a:t>/main/java”. RMB: New &gt; class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2FE51-738D-4B2C-A897-D1C71507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50131"/>
            <a:ext cx="5943600" cy="3467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394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Create Car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81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Java Class Menu,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Name: Car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AF2DC-9330-4A14-816C-0C7555B3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199721"/>
            <a:ext cx="3396107" cy="40598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196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Create Car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public method “public void drive() { … }”.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C399A-9F28-4D89-816E-E70F25B48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283" y="2044589"/>
            <a:ext cx="5505450" cy="4200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528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Create car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4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Create car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App.java, add “ Car </a:t>
            </a:r>
            <a:r>
              <a:rPr lang="en-US" altLang="zh-TW" sz="1800" dirty="0" err="1">
                <a:solidFill>
                  <a:schemeClr val="tx1"/>
                </a:solidFill>
              </a:rPr>
              <a:t>car</a:t>
            </a:r>
            <a:r>
              <a:rPr lang="en-US" altLang="zh-TW" sz="1800" dirty="0">
                <a:solidFill>
                  <a:schemeClr val="tx1"/>
                </a:solidFill>
              </a:rPr>
              <a:t> = new car(); </a:t>
            </a:r>
            <a:r>
              <a:rPr lang="en-US" altLang="zh-TW" sz="1800" dirty="0" err="1">
                <a:solidFill>
                  <a:schemeClr val="tx1"/>
                </a:solidFill>
              </a:rPr>
              <a:t>car.drive</a:t>
            </a:r>
            <a:r>
              <a:rPr lang="en-US" altLang="zh-TW" sz="1800" dirty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it. We see the print out of “Drive Car”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https://www.youtube.com/watch?v=jdRd5hR9ON8&amp;list=PLsyeobzWxl7rFkYFysfTwBu1JBPaNNDrk&amp;index=4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443C35-50B2-44B6-A49C-A11348F1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19" y="2285560"/>
            <a:ext cx="5410399" cy="42307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4781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Create Bike Class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6FB54-0FF4-4974-A460-D7B60A92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4" y="3685778"/>
            <a:ext cx="2085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5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998</Words>
  <Application>Microsoft Office PowerPoint</Application>
  <PresentationFormat>On-screen Show (4:3)</PresentationFormat>
  <Paragraphs>137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佈景主題</vt:lpstr>
      <vt:lpstr>4 Application Context</vt:lpstr>
      <vt:lpstr>4 Application Context</vt:lpstr>
      <vt:lpstr>4.1 Create Car Class</vt:lpstr>
      <vt:lpstr>4.1 Create Car Class</vt:lpstr>
      <vt:lpstr>4.1 Create Car Class</vt:lpstr>
      <vt:lpstr>4.1 Create Car Class</vt:lpstr>
      <vt:lpstr>4.2 Create car Object</vt:lpstr>
      <vt:lpstr>4.2 Create car Object</vt:lpstr>
      <vt:lpstr>4.3 Create Bike Class</vt:lpstr>
      <vt:lpstr>4.3 Create Bike Class</vt:lpstr>
      <vt:lpstr>4.3 Create Bike Class</vt:lpstr>
      <vt:lpstr>4.3 Create Bike Class</vt:lpstr>
      <vt:lpstr>4.4 Create car and bike Objects</vt:lpstr>
      <vt:lpstr>4.4 Create car and bike Objects</vt:lpstr>
      <vt:lpstr>4.5 Create Interface Vehicle</vt:lpstr>
      <vt:lpstr>4.5 Create Interface Vehicle</vt:lpstr>
      <vt:lpstr>4.5 Create Interface Vehicle</vt:lpstr>
      <vt:lpstr>4.5 Create Interface Vehicle</vt:lpstr>
      <vt:lpstr>4.5 Create Interface Vehicle</vt:lpstr>
      <vt:lpstr>4.6 Car and Bike Implement Vehicle </vt:lpstr>
      <vt:lpstr>4.6 Car and Bike Implement Vehicle</vt:lpstr>
      <vt:lpstr>4.7 Replace Right Side</vt:lpstr>
      <vt:lpstr>4.7 Replace Right Side</vt:lpstr>
      <vt:lpstr>4.7 Replace Right Side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1099</cp:revision>
  <dcterms:created xsi:type="dcterms:W3CDTF">2018-09-28T16:40:41Z</dcterms:created>
  <dcterms:modified xsi:type="dcterms:W3CDTF">2019-06-04T22:04:25Z</dcterms:modified>
</cp:coreProperties>
</file>