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9" r:id="rId4"/>
    <p:sldId id="270" r:id="rId5"/>
    <p:sldId id="274" r:id="rId6"/>
    <p:sldId id="271" r:id="rId7"/>
    <p:sldId id="272" r:id="rId8"/>
    <p:sldId id="273" r:id="rId9"/>
    <p:sldId id="275" r:id="rId10"/>
    <p:sldId id="268" r:id="rId11"/>
    <p:sldId id="266" r:id="rId12"/>
    <p:sldId id="267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V9eqvkMzHA&amp;list=PLPW8O6W-1chwyTzI3BHwBLbGQoPFxPAP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V9eqvkMzHA&amp;list=PLPW8O6W-1chwyTzI3BHwBLbGQoPFxPAP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V9eqvkMzHA&amp;list=PLPW8O6W-1chwyTzI3BHwBLbGQoPFxPAP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V9eqvkMzHA&amp;list=PLPW8O6W-1chwyTzI3BHwBLbGQoPFxPAP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3V9eqvkMzHA&amp;list=PLPW8O6W-1chwyTzI3BHwBLbGQoPFxPAP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C++ - Wikipedia">
            <a:extLst>
              <a:ext uri="{FF2B5EF4-FFF2-40B4-BE49-F238E27FC236}">
                <a16:creationId xmlns:a16="http://schemas.microsoft.com/office/drawing/2014/main" id="{D9011D83-F255-4377-B2FE-6CA042DF5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05" y="3680766"/>
            <a:ext cx="756853" cy="8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282"/>
            <a:ext cx="8352928" cy="11516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 Microcontroller has the complete self-contained board: USB debugger, ARM Cortex-M4F microcontroller, RGB LED, two user switches, and connectors for experiment. 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95A54-4774-4051-9E7A-79622DD4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563471"/>
            <a:ext cx="6228978" cy="37184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3447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2" descr="C++ - Wikipedia">
            <a:extLst>
              <a:ext uri="{FF2B5EF4-FFF2-40B4-BE49-F238E27FC236}">
                <a16:creationId xmlns:a16="http://schemas.microsoft.com/office/drawing/2014/main" id="{2AA42753-33EB-46CA-9CB8-D92C35A2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05" y="3680766"/>
            <a:ext cx="756853" cy="8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23856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IAR stand for?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IAM is Sweden company name stand for “Engineering Company of Andrew  </a:t>
            </a:r>
            <a:r>
              <a:rPr lang="en-US" sz="1800" dirty="0" err="1">
                <a:solidFill>
                  <a:schemeClr val="tx1"/>
                </a:solidFill>
              </a:rPr>
              <a:t>Rundgren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IAR for?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It is IDE for firmware development. It provide the simulation and integrates ARM based device driver for  TI, NXP, and </a:t>
            </a:r>
            <a:r>
              <a:rPr lang="en-US" sz="1800">
                <a:solidFill>
                  <a:schemeClr val="tx1"/>
                </a:solidFill>
              </a:rPr>
              <a:t>etc.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IAR (Integrate ARM System) Workbench.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software offers: 3 months trial or unlimited during the installation.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Turn off the security.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6F1CD-8E8C-4FC7-9799-EE66BA647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40" y="2838077"/>
            <a:ext cx="4587031" cy="35182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19C8A3-05EF-4676-963C-B89049CC5EF0}"/>
              </a:ext>
            </a:extLst>
          </p:cNvPr>
          <p:cNvSpPr/>
          <p:nvPr/>
        </p:nvSpPr>
        <p:spPr>
          <a:xfrm>
            <a:off x="2179836" y="3990206"/>
            <a:ext cx="302433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time registration.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34542-186C-407E-88BB-52DB7992E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473" y="2144113"/>
            <a:ext cx="4979069" cy="39373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065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time registration.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5475B-228A-4E2C-9122-CF11512B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16452"/>
            <a:ext cx="4851330" cy="38140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E28E51-C5F1-48C0-A2C3-0569BA4E1BA9}"/>
              </a:ext>
            </a:extLst>
          </p:cNvPr>
          <p:cNvSpPr/>
          <p:nvPr/>
        </p:nvSpPr>
        <p:spPr>
          <a:xfrm>
            <a:off x="3851920" y="3645024"/>
            <a:ext cx="11521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0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5DA9E9-455B-48EB-8A26-E9077BBBD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34" y="2116327"/>
            <a:ext cx="4838700" cy="3971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time registration.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E28E51-C5F1-48C0-A2C3-0569BA4E1BA9}"/>
              </a:ext>
            </a:extLst>
          </p:cNvPr>
          <p:cNvSpPr/>
          <p:nvPr/>
        </p:nvSpPr>
        <p:spPr>
          <a:xfrm>
            <a:off x="2195736" y="4293096"/>
            <a:ext cx="324036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724C8E-B61A-4148-9C56-5163274FB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72" y="2132854"/>
            <a:ext cx="4635599" cy="44923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Get license number from email.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E28E51-C5F1-48C0-A2C3-0569BA4E1BA9}"/>
              </a:ext>
            </a:extLst>
          </p:cNvPr>
          <p:cNvSpPr/>
          <p:nvPr/>
        </p:nvSpPr>
        <p:spPr>
          <a:xfrm>
            <a:off x="2571157" y="3879477"/>
            <a:ext cx="1152128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CD81FCC-1FB8-4C4A-A16E-FC22E7914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15" y="2163895"/>
            <a:ext cx="5781675" cy="4572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Fill in the license number.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E28E51-C5F1-48C0-A2C3-0569BA4E1BA9}"/>
              </a:ext>
            </a:extLst>
          </p:cNvPr>
          <p:cNvSpPr/>
          <p:nvPr/>
        </p:nvSpPr>
        <p:spPr>
          <a:xfrm>
            <a:off x="3409286" y="4869160"/>
            <a:ext cx="1594761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EBF665-B158-4FA8-A70C-274CE3786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132855"/>
            <a:ext cx="5753100" cy="4543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Confirmed License.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14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 installation.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https://www.youtube.com/watch?v=3V9eqvkMzHA&amp;list=PLPW8O6W-1chwyTzI3BHwBLbGQoPFxPAPM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3D957-4C95-4408-8D30-76865A8B6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5095"/>
            <a:ext cx="5046315" cy="39887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535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381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 Introduction</vt:lpstr>
      <vt:lpstr>1.1 Quiz</vt:lpstr>
      <vt:lpstr>1.1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404</cp:revision>
  <dcterms:created xsi:type="dcterms:W3CDTF">2018-09-28T16:40:41Z</dcterms:created>
  <dcterms:modified xsi:type="dcterms:W3CDTF">2020-06-22T17:37:26Z</dcterms:modified>
</cp:coreProperties>
</file>