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8" r:id="rId3"/>
    <p:sldId id="268" r:id="rId4"/>
    <p:sldId id="269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82" r:id="rId13"/>
    <p:sldId id="281" r:id="rId14"/>
    <p:sldId id="277" r:id="rId15"/>
    <p:sldId id="278" r:id="rId16"/>
    <p:sldId id="279" r:id="rId17"/>
    <p:sldId id="280" r:id="rId18"/>
    <p:sldId id="266" r:id="rId19"/>
    <p:sldId id="267" r:id="rId20"/>
    <p:sldId id="259" r:id="rId2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6" autoAdjust="0"/>
    <p:restoredTop sz="96806" autoAdjust="0"/>
  </p:normalViewPr>
  <p:slideViewPr>
    <p:cSldViewPr>
      <p:cViewPr varScale="1">
        <p:scale>
          <a:sx n="104" d="100"/>
          <a:sy n="104" d="100"/>
        </p:scale>
        <p:origin x="174" y="2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2020/6/22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2020/6/22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2020/6/22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2020/6/22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2020/6/22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2020/6/22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2020/6/22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2020/6/22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2020/6/22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2020/6/22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2020/6/22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2020/6/22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2020/6/22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youtube.com/watch?v=gQOv8o5lS2k&amp;list=PLPW8O6W-1chwyTzI3BHwBLbGQoPFxPAPM&amp;index=2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gQOv8o5lS2k&amp;list=PLPW8O6W-1chwyTzI3BHwBLbGQoPFxPAPM&amp;index=2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www.youtube.com/watch?v=gQOv8o5lS2k&amp;list=PLPW8O6W-1chwyTzI3BHwBLbGQoPFxPAPM&amp;index=2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www.youtube.com/watch?v=gQOv8o5lS2k&amp;list=PLPW8O6W-1chwyTzI3BHwBLbGQoPFxPAPM&amp;index=2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www.youtube.com/watch?v=gQOv8o5lS2k&amp;list=PLPW8O6W-1chwyTzI3BHwBLbGQoPFxPAPM&amp;index=2" TargetMode="Externa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www.youtube.com/watch?v=gQOv8o5lS2k&amp;list=PLPW8O6W-1chwyTzI3BHwBLbGQoPFxPAPM&amp;index=2" TargetMode="Externa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www.youtube.com/watch?v=gQOv8o5lS2k&amp;list=PLPW8O6W-1chwyTzI3BHwBLbGQoPFxPAPM&amp;index=2" TargetMode="Externa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www.youtube.com/watch?v=gQOv8o5lS2k&amp;list=PLPW8O6W-1chwyTzI3BHwBLbGQoPFxPAPM&amp;index=2" TargetMode="Externa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gQOv8o5lS2k&amp;list=PLPW8O6W-1chwyTzI3BHwBLbGQoPFxPAPM&amp;index=2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gQOv8o5lS2k&amp;list=PLPW8O6W-1chwyTzI3BHwBLbGQoPFxPAPM&amp;index=2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gQOv8o5lS2k&amp;list=PLPW8O6W-1chwyTzI3BHwBLbGQoPFxPAPM&amp;index=2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gQOv8o5lS2k&amp;list=PLPW8O6W-1chwyTzI3BHwBLbGQoPFxPAPM&amp;index=2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gQOv8o5lS2k&amp;list=PLPW8O6W-1chwyTzI3BHwBLbGQoPFxPAPM&amp;index=2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youtube.com/watch?v=gQOv8o5lS2k&amp;list=PLPW8O6W-1chwyTzI3BHwBLbGQoPFxPAPM&amp;index=2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youtube.com/watch?v=gQOv8o5lS2k&amp;list=PLPW8O6W-1chwyTzI3BHwBLbGQoPFxPAPM&amp;index=2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youtube.com/watch?v=gQOv8o5lS2k&amp;list=PLPW8O6W-1chwyTzI3BHwBLbGQoPFxPAPM&amp;index=2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youtube.com/watch?v=gQOv8o5lS2k&amp;list=PLPW8O6W-1chwyTzI3BHwBLbGQoPFxPAPM&amp;index=2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 First Project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2020/6/22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8" name="Picture 2" descr="C++ - Wikipedia">
            <a:extLst>
              <a:ext uri="{FF2B5EF4-FFF2-40B4-BE49-F238E27FC236}">
                <a16:creationId xmlns:a16="http://schemas.microsoft.com/office/drawing/2014/main" id="{D9011D83-F255-4377-B2FE-6CA042DF57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1605" y="3680766"/>
            <a:ext cx="756853" cy="849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 First Project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136904" cy="68386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Before use the Simulator, Make sire device is Simulator.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Project &gt; Options &gt; Debugger: Check Device is set to “Simulator”.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https://www.youtube.com/watch?v=gQOv8o5lS2k&amp;list=PLPW8O6W-1chwyTzI3BHwBLbGQoPFxPAPM&amp;index=2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D4CBB6D-F543-41E5-B55A-4788B274D2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704" y="2150705"/>
            <a:ext cx="4740665" cy="4034779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9C2AA14-BC17-4B41-8FD4-F23E60B9D080}"/>
              </a:ext>
            </a:extLst>
          </p:cNvPr>
          <p:cNvSpPr/>
          <p:nvPr/>
        </p:nvSpPr>
        <p:spPr>
          <a:xfrm>
            <a:off x="3275856" y="3429000"/>
            <a:ext cx="1368152" cy="50405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369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A66482C-8017-4AB2-AD10-9B1927D5DB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3200" y="1127497"/>
            <a:ext cx="2137549" cy="541141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 First Project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8"/>
            <a:ext cx="5904656" cy="165618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Before we can use the Disassembly debugger, we need to make and download and start debugger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Project &gt; Make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Enter “02_iar_setup”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After make, we can start debugger.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3"/>
              </a:rPr>
              <a:t>https://www.youtube.com/watch?v=gQOv8o5lS2k&amp;list=PLPW8O6W-1chwyTzI3BHwBLbGQoPFxPAPM&amp;index=2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00D1FB6-D887-4341-A55F-939BC4ABF6FD}"/>
              </a:ext>
            </a:extLst>
          </p:cNvPr>
          <p:cNvSpPr/>
          <p:nvPr/>
        </p:nvSpPr>
        <p:spPr>
          <a:xfrm>
            <a:off x="6524065" y="3284984"/>
            <a:ext cx="1000263" cy="29129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2967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 First Project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33686" y="1345144"/>
            <a:ext cx="6219514" cy="129614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Before we can use the debugger,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“Download and Debugger” or “Make &amp; Restart Debugger”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View &gt; Disassembly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https://www.youtube.com/watch?v=gQOv8o5lS2k&amp;list=PLPW8O6W-1chwyTzI3BHwBLbGQoPFxPAPM&amp;index=2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03F8990-71C1-4FCA-A22C-569F7E26DC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6256" y="1233487"/>
            <a:ext cx="1752600" cy="4391025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C3E75A6-9964-46E4-96DB-4207F7CC36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9886" y="2873573"/>
            <a:ext cx="3771900" cy="9620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9374115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 First Project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136904" cy="68386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You have two options to run debugger.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Project &gt; Download and Debug or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https://www.youtube.com/watch?v=gQOv8o5lS2k&amp;list=PLPW8O6W-1chwyTzI3BHwBLbGQoPFxPAPM&amp;index=2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2DDCD0E-FD0B-4952-A977-C0BA64AAA6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695" y="2008647"/>
            <a:ext cx="2674569" cy="3987664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F336A4D-759C-43C6-A220-E3E1419DB5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0260" y="2057295"/>
            <a:ext cx="5099176" cy="845432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476D0406-5F35-461E-A425-9C2B50FA3855}"/>
              </a:ext>
            </a:extLst>
          </p:cNvPr>
          <p:cNvSpPr/>
          <p:nvPr/>
        </p:nvSpPr>
        <p:spPr>
          <a:xfrm>
            <a:off x="1187624" y="5301208"/>
            <a:ext cx="1944145" cy="43204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00D1FB6-D887-4341-A55F-939BC4ABF6FD}"/>
              </a:ext>
            </a:extLst>
          </p:cNvPr>
          <p:cNvSpPr/>
          <p:nvPr/>
        </p:nvSpPr>
        <p:spPr>
          <a:xfrm>
            <a:off x="7236296" y="2276872"/>
            <a:ext cx="1296144" cy="60830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7285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 First Project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136904" cy="68386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Start the debug mode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View &gt; Disassembly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https://www.youtube.com/watch?v=gQOv8o5lS2k&amp;list=PLPW8O6W-1chwyTzI3BHwBLbGQoPFxPAPM&amp;index=2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BC2D87D-4F8E-4BEB-BA3C-15CC4D6987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002" y="2014779"/>
            <a:ext cx="7845995" cy="4079478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4473073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 First Project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136904" cy="68386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Start the debug mode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View &gt; Memory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https://www.youtube.com/watch?v=gQOv8o5lS2k&amp;list=PLPW8O6W-1chwyTzI3BHwBLbGQoPFxPAPM&amp;index=2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15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E59EB80-B329-4858-B3E0-AD8256E3F5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2096640"/>
            <a:ext cx="6804248" cy="363501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8330006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 First Project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136904" cy="68386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Start the debug mode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View &gt; Register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https://www.youtube.com/watch?v=gQOv8o5lS2k&amp;list=PLPW8O6W-1chwyTzI3BHwBLbGQoPFxPAPM&amp;index=2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16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57081DE-7CEA-406B-AE59-C10FCF6339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2103530"/>
            <a:ext cx="7185356" cy="3792693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8689797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 First Project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136904" cy="68386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Start the debug mode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View &gt; Locals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https://www.youtube.com/watch?v=gQOv8o5lS2k&amp;list=PLPW8O6W-1chwyTzI3BHwBLbGQoPFxPAPM&amp;index=2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17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C242830-1BBB-4D50-987B-7DBFE262F9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2077245"/>
            <a:ext cx="7236296" cy="381420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9916876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2.1 Quiz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2020/6/22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18</a:t>
            </a:fld>
            <a:endParaRPr lang="zh-TW" altLang="en-US"/>
          </a:p>
        </p:txBody>
      </p:sp>
      <p:pic>
        <p:nvPicPr>
          <p:cNvPr id="8" name="Picture 2" descr="C++ - Wikipedia">
            <a:extLst>
              <a:ext uri="{FF2B5EF4-FFF2-40B4-BE49-F238E27FC236}">
                <a16:creationId xmlns:a16="http://schemas.microsoft.com/office/drawing/2014/main" id="{2AA42753-33EB-46CA-9CB8-D92C35A227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1605" y="3680766"/>
            <a:ext cx="756853" cy="849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35545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2.1 Quiz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40768"/>
            <a:ext cx="8106743" cy="432048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Quiz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1. How to choose target device LM4F120H5QR?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Ans: Device &gt; Texas Instruments &gt; LM4F &gt; Texas Instruments LM4F120H5QR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2. In order to use the debugger, which step need to do?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Ans: Project &gt; Make and then download and </a:t>
            </a:r>
            <a:r>
              <a:rPr lang="en-US" sz="1800">
                <a:solidFill>
                  <a:schemeClr val="tx1"/>
                </a:solidFill>
              </a:rPr>
              <a:t>start debugger.</a:t>
            </a: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2. How to debug the assembly code?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Ans: View &gt; Disassembly.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3. How to debug memory?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Ans: View &gt; Memory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4. How to debug register?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Ans: View &gt; Register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5. How to debug local variable?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Ans: View &gt; Locals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https://www.youtube.com/watch?v=gQOv8o5lS2k&amp;list=PLPW8O6W-1chwyTzI3BHwBLbGQoPFxPAPM&amp;index=2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4443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20407AE2-05D2-42E6-8311-632245F00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4303" y="1233131"/>
            <a:ext cx="2996169" cy="5264369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 First Project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5040560" cy="129614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First Project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Project &gt; Create New Project.</a:t>
            </a:r>
          </a:p>
          <a:p>
            <a:pPr algn="l">
              <a:buClr>
                <a:srgbClr val="0070C0"/>
              </a:buClr>
              <a:buSzPct val="80000"/>
            </a:pP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3"/>
              </a:rPr>
              <a:t>https://www.youtube.com/watch?v=gQOv8o5lS2k&amp;list=PLPW8O6W-1chwyTzI3BHwBLbGQoPFxPAPM&amp;index=2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B19C8A3-05EF-4676-963C-B89049CC5EF0}"/>
              </a:ext>
            </a:extLst>
          </p:cNvPr>
          <p:cNvSpPr/>
          <p:nvPr/>
        </p:nvSpPr>
        <p:spPr>
          <a:xfrm>
            <a:off x="6553200" y="2703834"/>
            <a:ext cx="2133600" cy="36512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2020/6/22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20</a:t>
            </a:fld>
            <a:endParaRPr lang="zh-TW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A735829-19F9-4CAB-BE8D-7C81F58062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2080" y="1235827"/>
            <a:ext cx="3705225" cy="404812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 First Project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3600400" cy="100811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First Project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Select: C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Select: main</a:t>
            </a:r>
          </a:p>
          <a:p>
            <a:pPr algn="l">
              <a:buClr>
                <a:srgbClr val="0070C0"/>
              </a:buClr>
              <a:buSzPct val="80000"/>
            </a:pP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3"/>
              </a:rPr>
              <a:t>https://www.youtube.com/watch?v=gQOv8o5lS2k&amp;list=PLPW8O6W-1chwyTzI3BHwBLbGQoPFxPAPM&amp;index=2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B19C8A3-05EF-4676-963C-B89049CC5EF0}"/>
              </a:ext>
            </a:extLst>
          </p:cNvPr>
          <p:cNvSpPr/>
          <p:nvPr/>
        </p:nvSpPr>
        <p:spPr>
          <a:xfrm>
            <a:off x="5292080" y="2492896"/>
            <a:ext cx="1080120" cy="36004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4808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33873AF-0BC3-48FE-BBFE-EAAAF72675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2753" y="1268759"/>
            <a:ext cx="6281247" cy="355605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 First Project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2232248" cy="100811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First Project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File name: 02_count</a:t>
            </a:r>
          </a:p>
          <a:p>
            <a:pPr algn="l">
              <a:buClr>
                <a:srgbClr val="0070C0"/>
              </a:buClr>
              <a:buSzPct val="80000"/>
            </a:pP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3"/>
              </a:rPr>
              <a:t>https://www.youtube.com/watch?v=gQOv8o5lS2k&amp;list=PLPW8O6W-1chwyTzI3BHwBLbGQoPFxPAPM&amp;index=2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B19C8A3-05EF-4676-963C-B89049CC5EF0}"/>
              </a:ext>
            </a:extLst>
          </p:cNvPr>
          <p:cNvSpPr/>
          <p:nvPr/>
        </p:nvSpPr>
        <p:spPr>
          <a:xfrm>
            <a:off x="3635896" y="4077072"/>
            <a:ext cx="1080120" cy="36004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882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DCDD5BE-7E35-4426-993B-5391A59B11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5816" y="1268759"/>
            <a:ext cx="5436096" cy="2861708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 First Project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2232248" cy="36004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First Project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3"/>
              </a:rPr>
              <a:t>https://www.youtube.com/watch?v=gQOv8o5lS2k&amp;list=PLPW8O6W-1chwyTzI3BHwBLbGQoPFxPAPM&amp;index=2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61553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 First Project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2862692" cy="36004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First Project &gt; Options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https://www.youtube.com/watch?v=gQOv8o5lS2k&amp;list=PLPW8O6W-1chwyTzI3BHwBLbGQoPFxPAPM&amp;index=2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FC7ED10-D19E-4305-8343-6A11663F1B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3968" y="1266157"/>
            <a:ext cx="2862692" cy="5455318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924506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 First Project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136904" cy="72008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Choose the target device: LM4F120H5QR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Device &gt; Texas Instruments &gt; LM4F &gt; Texas Instruments LM4F120H5QR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https://www.youtube.com/watch?v=gQOv8o5lS2k&amp;list=PLPW8O6W-1chwyTzI3BHwBLbGQoPFxPAPM&amp;index=2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0DD8E95-048C-4B6B-9CA6-77F7EA7B0D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704" y="2078976"/>
            <a:ext cx="5074773" cy="4459936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023545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 First Project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136904" cy="36004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Options &gt; C/C++ Compiler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https://www.youtube.com/watch?v=gQOv8o5lS2k&amp;list=PLPW8O6W-1chwyTzI3BHwBLbGQoPFxPAPM&amp;index=2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63EA766-C800-4207-8DFB-DA2C89B60C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9152" y="1773711"/>
            <a:ext cx="5438775" cy="49244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0942621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 First Project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136904" cy="68386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Options &gt; Optimization Level to Low.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A lot of program will not work for high optimization.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https://www.youtube.com/watch?v=gQOv8o5lS2k&amp;list=PLPW8O6W-1chwyTzI3BHwBLbGQoPFxPAPM&amp;index=2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E57C257-FBB7-4554-A384-DF411E96A6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1952625"/>
            <a:ext cx="5457825" cy="49053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8054297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826</TotalTime>
  <Words>760</Words>
  <Application>Microsoft Office PowerPoint</Application>
  <PresentationFormat>On-screen Show (4:3)</PresentationFormat>
  <Paragraphs>124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Wingdings</vt:lpstr>
      <vt:lpstr>Office 佈景主題</vt:lpstr>
      <vt:lpstr>2 First Project</vt:lpstr>
      <vt:lpstr>2 First Project</vt:lpstr>
      <vt:lpstr>2 First Project</vt:lpstr>
      <vt:lpstr>2 First Project</vt:lpstr>
      <vt:lpstr>2 First Project</vt:lpstr>
      <vt:lpstr>2 First Project</vt:lpstr>
      <vt:lpstr>2 First Project</vt:lpstr>
      <vt:lpstr>2 First Project</vt:lpstr>
      <vt:lpstr>2 First Project</vt:lpstr>
      <vt:lpstr>2 First Project</vt:lpstr>
      <vt:lpstr>2 First Project</vt:lpstr>
      <vt:lpstr>2 First Project</vt:lpstr>
      <vt:lpstr>2 First Project</vt:lpstr>
      <vt:lpstr>2 First Project</vt:lpstr>
      <vt:lpstr>2 First Project</vt:lpstr>
      <vt:lpstr>2 First Project</vt:lpstr>
      <vt:lpstr>2 First Project</vt:lpstr>
      <vt:lpstr>2.1 Quiz</vt:lpstr>
      <vt:lpstr>2.1 Quiz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434</cp:revision>
  <dcterms:created xsi:type="dcterms:W3CDTF">2018-09-28T16:40:41Z</dcterms:created>
  <dcterms:modified xsi:type="dcterms:W3CDTF">2020-06-22T18:18:27Z</dcterms:modified>
</cp:coreProperties>
</file>