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66" r:id="rId12"/>
    <p:sldId id="267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j284kfuE8&amp;list=PLPW8O6W-1chwyTzI3BHwBLbGQoPFxPAPM&amp;index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Zj284kfuE8&amp;list=PLPW8O6W-1chwyTzI3BHwBLbGQoPFxPAPM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Flow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D9011D83-F255-4377-B2FE-6CA042DF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is execute in pipeline.: Fetch from memory, decode, and then execute.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executes in order until the loop is over.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EEFFC-ECBE-472B-960D-550BE108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50906"/>
            <a:ext cx="7239000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287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2AA42753-33EB-46CA-9CB8-D92C35A2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106743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APSR?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APSR (Application Program Status Register) holds copies of ALU (Arithmetic Logic Unit) status flags (N, Z, C, V, Q) during the while loop computation.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N, Z, C, V, Q in SPSR?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N: Negative Flag, Z: Zero Flag, C: Carry/Borrow Flag, V: Overflow Flag, Q: Saturation Flag.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N flag change with register R0 and constant 21?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When compare R0 with 21. “R0-21” is conditional change to N flag set to 0 (21) and 1 (-21).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execute cycle in pipeline?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Fetch from memory, decode, and then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106743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How to add conditional odd or even control?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(counter &amp; 1) != 0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 /* not odd  =&gt; even,  do something */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 else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 /* not even =&gt; odd, do something */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     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7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&gt; Create New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debugger is simulator: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&gt; Options &gt; Debugger&gt; Device: Simulator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1AAE2-7718-4345-815D-208F0847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2780927"/>
            <a:ext cx="4253026" cy="36724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25658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&gt; Make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3AB43-B7EC-46BF-90C4-160A8E4D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27902"/>
            <a:ext cx="2388652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10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63367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“Download and Debugger” or “Make &amp; Restart Debugger”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View &gt; Disassembly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0C1F6-0663-428B-91A6-48AB7E9E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56" y="1484784"/>
            <a:ext cx="1752600" cy="439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439B8-15F4-4800-908D-10D8B26F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633303"/>
            <a:ext cx="3771900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84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small while loop.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debugger to step and check the disassembly instruction and registers.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9CC4A-84F1-4C04-B0EA-2274C96F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2441669"/>
            <a:ext cx="6804248" cy="36152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32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32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R0 register is for ++counter.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PC (Program Counter) is address/location of code. 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CMP instruction compare the R0 with #21.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F063B-2124-4078-9DBC-1EE9544E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61683"/>
            <a:ext cx="7614351" cy="32388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814AA1-D1D8-4B16-9061-2C5CD0AC0105}"/>
              </a:ext>
            </a:extLst>
          </p:cNvPr>
          <p:cNvSpPr/>
          <p:nvPr/>
        </p:nvSpPr>
        <p:spPr>
          <a:xfrm>
            <a:off x="971600" y="3429000"/>
            <a:ext cx="122413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5CD59-5A1C-4178-9A46-E67DC8CB80A8}"/>
              </a:ext>
            </a:extLst>
          </p:cNvPr>
          <p:cNvSpPr/>
          <p:nvPr/>
        </p:nvSpPr>
        <p:spPr>
          <a:xfrm>
            <a:off x="5148064" y="5301207"/>
            <a:ext cx="252028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93C06-0948-4007-85F7-CAFD145992D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195736" y="3753036"/>
            <a:ext cx="2952328" cy="1692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8C8738-3166-4CD8-8580-B3329302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87164"/>
            <a:ext cx="7415808" cy="31800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194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APSR (Application Program Status Register) holds copies of ALU (Arithmetic Logic Unit) status flags (N, Z, C, V, Q) during the while loop computation.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N: Negative Flag, Z: Zero Flag, C: Carry/Borrow Flag, V: Overflow Flag, Q: Saturation Flag.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compare R0 with 21. “R0-21” is conditional change to N flag set to 0 (21) and 1 (-21).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14AA1-D1D8-4B16-9061-2C5CD0AC0105}"/>
              </a:ext>
            </a:extLst>
          </p:cNvPr>
          <p:cNvSpPr/>
          <p:nvPr/>
        </p:nvSpPr>
        <p:spPr>
          <a:xfrm>
            <a:off x="2627784" y="5421946"/>
            <a:ext cx="194421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5CD59-5A1C-4178-9A46-E67DC8CB80A8}"/>
              </a:ext>
            </a:extLst>
          </p:cNvPr>
          <p:cNvSpPr/>
          <p:nvPr/>
        </p:nvSpPr>
        <p:spPr>
          <a:xfrm>
            <a:off x="5436096" y="5926001"/>
            <a:ext cx="252028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93C06-0948-4007-85F7-CAFD145992D1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4572000" y="5745982"/>
            <a:ext cx="864096" cy="32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55A91F-354E-427C-B680-FD5DB8D44B98}"/>
              </a:ext>
            </a:extLst>
          </p:cNvPr>
          <p:cNvSpPr/>
          <p:nvPr/>
        </p:nvSpPr>
        <p:spPr>
          <a:xfrm>
            <a:off x="1249009" y="4054150"/>
            <a:ext cx="1378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B984FB-D570-4575-9949-C6C109729680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>
            <a:off x="1938397" y="4702222"/>
            <a:ext cx="689387" cy="10437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6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Left hand side is while loop C code. Right hand side is assembly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B115-1610-4743-A1A0-0E77BBAC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0848"/>
            <a:ext cx="625792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67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Flow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is execute in pipeline.: Fetch from memory, decode, and then execute.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executes in order until the loop is over.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https://www.youtube.com/watch?v=cZj284kfuE8&amp;list=PLPW8O6W-1chwyTzI3BHwBLbGQoPFxPAPM&amp;index=3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A8F77-57EA-4889-AB98-7903D749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3" y="2524898"/>
            <a:ext cx="7991872" cy="2477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77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764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3 Flow Control</vt:lpstr>
      <vt:lpstr>3 Flow Control</vt:lpstr>
      <vt:lpstr>3 Flow Control</vt:lpstr>
      <vt:lpstr>3 Flow Control</vt:lpstr>
      <vt:lpstr>3 Flow Control</vt:lpstr>
      <vt:lpstr>3 Flow Control</vt:lpstr>
      <vt:lpstr>3 Flow Control</vt:lpstr>
      <vt:lpstr>3 Flow Control</vt:lpstr>
      <vt:lpstr>3 Flow Control</vt:lpstr>
      <vt:lpstr>3 Flow Control</vt:lpstr>
      <vt:lpstr>3.1 Quiz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468</cp:revision>
  <dcterms:created xsi:type="dcterms:W3CDTF">2018-09-28T16:40:41Z</dcterms:created>
  <dcterms:modified xsi:type="dcterms:W3CDTF">2020-06-22T19:02:28Z</dcterms:modified>
</cp:coreProperties>
</file>