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9" r:id="rId4"/>
    <p:sldId id="268" r:id="rId5"/>
    <p:sldId id="270" r:id="rId6"/>
    <p:sldId id="271" r:id="rId7"/>
    <p:sldId id="266" r:id="rId8"/>
    <p:sldId id="267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4" d="100"/>
          <a:sy n="104" d="100"/>
        </p:scale>
        <p:origin x="234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o9WpXYBqdPU&amp;list=PLPW8O6W-1chwyTzI3BHwBLbGQoPFxPAPM&amp;index=4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9WpXYBqdPU&amp;list=PLPW8O6W-1chwyTzI3BHwBLbGQoPFxPAPM&amp;index=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o9WpXYBqdPU&amp;list=PLPW8O6W-1chwyTzI3BHwBLbGQoPFxPAPM&amp;index=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9WpXYBqdPU&amp;list=PLPW8O6W-1chwyTzI3BHwBLbGQoPFxPAPM&amp;index=4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9WpXYBqdPU&amp;list=PLPW8O6W-1chwyTzI3BHwBLbGQoPFxPAPM&amp;index=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9WpXYBqdPU&amp;list=PLPW8O6W-1chwyTzI3BHwBLbGQoPFxPAPM&amp;index=4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Variable and Pointer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2" descr="C++ - Wikipedia">
            <a:extLst>
              <a:ext uri="{FF2B5EF4-FFF2-40B4-BE49-F238E27FC236}">
                <a16:creationId xmlns:a16="http://schemas.microsoft.com/office/drawing/2014/main" id="{D9011D83-F255-4377-B2FE-6CA042DF5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605" y="3680766"/>
            <a:ext cx="756853" cy="8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Variable and Pointer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Flow Control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copy the folder and double the project to start.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click “reset” and “step over” to see the debugger back and forward of statement.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https://www.youtube.com/watch?v=o9WpXYBqdPU&amp;list=PLPW8O6W-1chwyTzI3BHwBLbGQoPFxPAPM&amp;index=4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170759-28C8-40A9-8922-E121652BC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55" y="3101901"/>
            <a:ext cx="8658225" cy="2238375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4E41CE-BE83-40F1-BA97-093DD5E36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300922"/>
            <a:ext cx="7559824" cy="269538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Variable and Pointer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9241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Flow Control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Copy counter variable inside the main.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Variable counter is outside the main() and cannot be seen.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view &gt; Watch to see the variable and location.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Counter variable is with location of register R0 and variable value is 0x0000005, 0x0000006, and etc.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https://www.youtube.com/watch?v=o9WpXYBqdPU&amp;list=PLPW8O6W-1chwyTzI3BHwBLbGQoPFxPAPM&amp;index=4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F23B4F-D366-4B04-9993-B7E3B92FF7AF}"/>
              </a:ext>
            </a:extLst>
          </p:cNvPr>
          <p:cNvSpPr/>
          <p:nvPr/>
        </p:nvSpPr>
        <p:spPr>
          <a:xfrm>
            <a:off x="2999555" y="3717032"/>
            <a:ext cx="1728192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07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Variable and Pointer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9241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Flow Control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Copy counter variable outside the main.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Variable counter is outside the main() and cannot be seen.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view &gt; Watch to see the variable and location.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Counter variable is with location of register R0 and variable value is 0x0000005, 0x0000006, and etc.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https://www.youtube.com/watch?v=o9WpXYBqdPU&amp;list=PLPW8O6W-1chwyTzI3BHwBLbGQoPFxPAPM&amp;index=4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1E16FB-45C2-4B39-9F47-6EF09B66A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62" y="3246616"/>
            <a:ext cx="7308304" cy="329229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0F23B4F-D366-4B04-9993-B7E3B92FF7AF}"/>
              </a:ext>
            </a:extLst>
          </p:cNvPr>
          <p:cNvSpPr/>
          <p:nvPr/>
        </p:nvSpPr>
        <p:spPr>
          <a:xfrm>
            <a:off x="2843808" y="3842446"/>
            <a:ext cx="1728192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68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8F942A-7784-4F3F-A130-93A127F06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880924"/>
            <a:ext cx="6210436" cy="342282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Variable and Pointer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4401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Flow Control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Pointer variable declaration: int *</a:t>
            </a:r>
            <a:r>
              <a:rPr lang="en-US" sz="1800" dirty="0" err="1">
                <a:solidFill>
                  <a:schemeClr val="tx1"/>
                </a:solidFill>
              </a:rPr>
              <a:t>p_int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Pointer variable assignment: *</a:t>
            </a:r>
            <a:r>
              <a:rPr lang="en-US" sz="1800" dirty="0" err="1">
                <a:solidFill>
                  <a:schemeClr val="tx1"/>
                </a:solidFill>
              </a:rPr>
              <a:t>p_int</a:t>
            </a:r>
            <a:r>
              <a:rPr lang="en-US" sz="1800" dirty="0">
                <a:solidFill>
                  <a:schemeClr val="tx1"/>
                </a:solidFill>
              </a:rPr>
              <a:t> = counter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Pointer point to variable location: </a:t>
            </a:r>
            <a:r>
              <a:rPr lang="en-US" sz="1800" dirty="0" err="1">
                <a:solidFill>
                  <a:schemeClr val="tx1"/>
                </a:solidFill>
              </a:rPr>
              <a:t>p_int</a:t>
            </a:r>
            <a:r>
              <a:rPr lang="en-US" sz="1800" dirty="0">
                <a:solidFill>
                  <a:schemeClr val="tx1"/>
                </a:solidFill>
              </a:rPr>
              <a:t> = &amp;counter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https://www.youtube.com/watch?v=o9WpXYBqdPU&amp;list=PLPW8O6W-1chwyTzI3BHwBLbGQoPFxPAPM&amp;index=4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F23B4F-D366-4B04-9993-B7E3B92FF7AF}"/>
              </a:ext>
            </a:extLst>
          </p:cNvPr>
          <p:cNvSpPr/>
          <p:nvPr/>
        </p:nvSpPr>
        <p:spPr>
          <a:xfrm>
            <a:off x="3347864" y="3402356"/>
            <a:ext cx="1728192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01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F13EF9-B28D-4329-BE2A-4BA407A32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829822"/>
            <a:ext cx="6824565" cy="341015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Variable and Pointer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Flow Control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p_int</a:t>
            </a:r>
            <a:r>
              <a:rPr lang="en-US" sz="1800" dirty="0">
                <a:solidFill>
                  <a:schemeClr val="tx1"/>
                </a:solidFill>
              </a:rPr>
              <a:t> = (int *)0x20000002U;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*</a:t>
            </a:r>
            <a:r>
              <a:rPr lang="en-US" sz="1800" dirty="0" err="1">
                <a:solidFill>
                  <a:schemeClr val="tx1"/>
                </a:solidFill>
              </a:rPr>
              <a:t>p_int</a:t>
            </a:r>
            <a:r>
              <a:rPr lang="en-US" sz="1800" dirty="0">
                <a:solidFill>
                  <a:schemeClr val="tx1"/>
                </a:solidFill>
              </a:rPr>
              <a:t> = 0xDCADBEEF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>
                <a:solidFill>
                  <a:schemeClr val="tx1"/>
                </a:solidFill>
              </a:rPr>
              <a:t>Note: It </a:t>
            </a:r>
            <a:r>
              <a:rPr lang="en-US" sz="1800" dirty="0">
                <a:solidFill>
                  <a:schemeClr val="tx1"/>
                </a:solidFill>
              </a:rPr>
              <a:t>is very dangerous to assign the value in pointer.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https://www.youtube.com/watch?v=o9WpXYBqdPU&amp;list=PLPW8O6W-1chwyTzI3BHwBLbGQoPFxPAPM&amp;index=4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F23B4F-D366-4B04-9993-B7E3B92FF7AF}"/>
              </a:ext>
            </a:extLst>
          </p:cNvPr>
          <p:cNvSpPr/>
          <p:nvPr/>
        </p:nvSpPr>
        <p:spPr>
          <a:xfrm>
            <a:off x="1055083" y="5099846"/>
            <a:ext cx="2104664" cy="6480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8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2" descr="C++ - Wikipedia">
            <a:extLst>
              <a:ext uri="{FF2B5EF4-FFF2-40B4-BE49-F238E27FC236}">
                <a16:creationId xmlns:a16="http://schemas.microsoft.com/office/drawing/2014/main" id="{2AA42753-33EB-46CA-9CB8-D92C35A22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605" y="3680766"/>
            <a:ext cx="756853" cy="8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554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767"/>
            <a:ext cx="8106743" cy="465554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How to continue to previous setting?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Copy the entire folder and rename to new name. In the folder, double click the project name.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In the debugger, how to backward and forward the command?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Click “Reset” and “Step Over” to backward and forward.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Where is the value of variable counter?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The register R0 is the pointer for variable counter.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4. How to declare Pointer variable?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int *</a:t>
            </a:r>
            <a:r>
              <a:rPr lang="en-US" sz="1800" dirty="0" err="1">
                <a:solidFill>
                  <a:schemeClr val="tx1"/>
                </a:solidFill>
              </a:rPr>
              <a:t>p_int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5. How to assign pointer variable?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*</a:t>
            </a:r>
            <a:r>
              <a:rPr lang="en-US" sz="1800" dirty="0" err="1">
                <a:solidFill>
                  <a:schemeClr val="tx1"/>
                </a:solidFill>
              </a:rPr>
              <a:t>p_int</a:t>
            </a:r>
            <a:r>
              <a:rPr lang="en-US" sz="1800" dirty="0">
                <a:solidFill>
                  <a:schemeClr val="tx1"/>
                </a:solidFill>
              </a:rPr>
              <a:t> = counter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6. How to assign pointer to variable location?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</a:t>
            </a:r>
            <a:r>
              <a:rPr lang="en-US" sz="1800" dirty="0" err="1">
                <a:solidFill>
                  <a:schemeClr val="tx1"/>
                </a:solidFill>
              </a:rPr>
              <a:t>p_int</a:t>
            </a:r>
            <a:r>
              <a:rPr lang="en-US" sz="1800" dirty="0">
                <a:solidFill>
                  <a:schemeClr val="tx1"/>
                </a:solidFill>
              </a:rPr>
              <a:t> = &amp;counter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https://www.youtube.com/watch?v=o9WpXYBqdPU&amp;list=PLPW8O6W-1chwyTzI3BHwBLbGQoPFxPAPM&amp;index=4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44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516</Words>
  <Application>Microsoft Office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4 Variable and Pointer</vt:lpstr>
      <vt:lpstr>4 Variable and Pointer</vt:lpstr>
      <vt:lpstr>4 Variable and Pointer</vt:lpstr>
      <vt:lpstr>4 Variable and Pointer</vt:lpstr>
      <vt:lpstr>4 Variable and Pointer</vt:lpstr>
      <vt:lpstr>4 Variable and Pointer</vt:lpstr>
      <vt:lpstr>4.1 Quiz</vt:lpstr>
      <vt:lpstr>4.1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483</cp:revision>
  <dcterms:created xsi:type="dcterms:W3CDTF">2018-09-28T16:40:41Z</dcterms:created>
  <dcterms:modified xsi:type="dcterms:W3CDTF">2020-06-22T23:19:59Z</dcterms:modified>
</cp:coreProperties>
</file>