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  <p:sldId id="285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68" r:id="rId21"/>
    <p:sldId id="266" r:id="rId22"/>
    <p:sldId id="267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3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D9011D83-F255-4377-B2FE-6CA042DF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Many companies, such as, Texas Instrument, NXP, Renesas, and etc.,  develop microcontroller by Cortex-M Family.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40F6D-2EE1-4260-ABA8-B9A7A880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14" y="2492896"/>
            <a:ext cx="6845771" cy="37347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639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the Tool set from IAR (Engineering Company of Anders </a:t>
            </a:r>
            <a:r>
              <a:rPr lang="en-US" sz="1800" dirty="0" err="1">
                <a:solidFill>
                  <a:schemeClr val="tx1"/>
                </a:solidFill>
              </a:rPr>
              <a:t>Rundgren</a:t>
            </a:r>
            <a:r>
              <a:rPr lang="en-US" sz="1800" dirty="0">
                <a:solidFill>
                  <a:schemeClr val="tx1"/>
                </a:solidFill>
              </a:rPr>
              <a:t> at Sweden).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8C71E-AD37-4FD0-A411-07A18D5E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23" y="2416783"/>
            <a:ext cx="7258769" cy="37290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724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IAR (Integrate ARM System) Workbench.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software offers: 3 months trial or unlimited during the installation.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Turn off the security.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6F1CD-8E8C-4FC7-9799-EE66BA64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40" y="2838077"/>
            <a:ext cx="4587031" cy="35182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19C8A3-05EF-4676-963C-B89049CC5EF0}"/>
              </a:ext>
            </a:extLst>
          </p:cNvPr>
          <p:cNvSpPr/>
          <p:nvPr/>
        </p:nvSpPr>
        <p:spPr>
          <a:xfrm>
            <a:off x="2179836" y="3990206"/>
            <a:ext cx="302433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registration.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34542-186C-407E-88BB-52DB7992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73" y="2144113"/>
            <a:ext cx="4979069" cy="39373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065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registration.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5475B-228A-4E2C-9122-CF11512B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16452"/>
            <a:ext cx="4851330" cy="3814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3851920" y="3645024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5DA9E9-455B-48EB-8A26-E9077BBB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34" y="2116327"/>
            <a:ext cx="4838700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registration.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2195736" y="4293096"/>
            <a:ext cx="324036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724C8E-B61A-4148-9C56-5163274F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72" y="2132854"/>
            <a:ext cx="4635599" cy="4492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license number from email.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2571157" y="3879477"/>
            <a:ext cx="115212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D81FCC-1FB8-4C4A-A16E-FC22E791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15" y="2163895"/>
            <a:ext cx="5781675" cy="4572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Fill in the license number.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3409286" y="4869160"/>
            <a:ext cx="1594761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BF665-B158-4FA8-A70C-274CE3786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132855"/>
            <a:ext cx="5753100" cy="4543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Confirmed License.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14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installation.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3D957-4C95-4408-8D30-76865A8B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5095"/>
            <a:ext cx="5046315" cy="39887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53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Outlines: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11C5D-CC9E-4E37-B9BB-4867AB16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2084079"/>
            <a:ext cx="73437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282"/>
            <a:ext cx="8352928" cy="11516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 Microcontroller has the complete self-contained board: USB debugger, ARM Cortex-M4F microcontroller, RGB LED, two user switches, and connectors for experiment.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95A54-4774-4051-9E7A-79622DD4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63471"/>
            <a:ext cx="6228978" cy="37184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447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2AA42753-33EB-46CA-9CB8-D92C35A2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3856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IAR stand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IAM is Sweden company name stand for “Engineering Company of Andrew  </a:t>
            </a:r>
            <a:r>
              <a:rPr lang="en-US" sz="1800" dirty="0" err="1">
                <a:solidFill>
                  <a:schemeClr val="tx1"/>
                </a:solidFill>
              </a:rPr>
              <a:t>Rundgren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IAR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It is IDE for firmware development. It provide the simulation and integrates ARM based device driver for  TI, NXP, and </a:t>
            </a:r>
            <a:r>
              <a:rPr lang="en-US" sz="1800">
                <a:solidFill>
                  <a:schemeClr val="tx1"/>
                </a:solidFill>
              </a:rPr>
              <a:t>etc.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Software developer tool: IAR (Engineering Company of Ander </a:t>
            </a:r>
            <a:r>
              <a:rPr lang="en-US" sz="1800" b="1" dirty="0" err="1">
                <a:solidFill>
                  <a:schemeClr val="tx1"/>
                </a:solidFill>
              </a:rPr>
              <a:t>Rundgren</a:t>
            </a:r>
            <a:r>
              <a:rPr lang="en-US" sz="1800" b="1" dirty="0">
                <a:solidFill>
                  <a:schemeClr val="tx1"/>
                </a:solidFill>
              </a:rPr>
              <a:t> at Sweden)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78307-DCC2-4C38-8E18-ABAEB679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81" y="2348879"/>
            <a:ext cx="6648638" cy="36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501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Hardware tool kit: Texas Instrument </a:t>
            </a:r>
            <a:r>
              <a:rPr lang="en-US" sz="1800" b="1" dirty="0" err="1">
                <a:solidFill>
                  <a:schemeClr val="tx1"/>
                </a:solidFill>
              </a:rPr>
              <a:t>Stellaris</a:t>
            </a:r>
            <a:r>
              <a:rPr lang="en-US" sz="1800" b="1" dirty="0">
                <a:solidFill>
                  <a:schemeClr val="tx1"/>
                </a:solidFill>
              </a:rPr>
              <a:t> Microcontroller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develop with software Simulator without the board.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3208D-521B-4BD3-BF16-33E0B523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51356"/>
            <a:ext cx="6798196" cy="37674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17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instruction set simulator.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2E4BF-33B5-42C9-BA53-E3DE5F02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67213"/>
            <a:ext cx="7312835" cy="37730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572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C-Language that we are use for high-level programming language.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6BEA1-7C4B-46D6-8AFD-522487A8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1" y="2090380"/>
            <a:ext cx="5980029" cy="30479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C612C-4323-43F4-84A5-1554C295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424833"/>
            <a:ext cx="5205586" cy="23288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976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53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also step down to the machine code and see what happen inside the embedded processor.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how the processor execute the code and manipulate data, such as, turn on and off the LED. How the C translate into the machine instruction.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09B2A-BCAB-4183-BEC0-2C30E2028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35" y="3085315"/>
            <a:ext cx="7203330" cy="3271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768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ARM Cortex-M4 as the processor.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2C3F6-2207-4ADC-B625-67FCBFFB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321947"/>
            <a:ext cx="6332190" cy="32672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715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Cortex-M Family from Cortex-M0, Cortex-M0+, Cortex-M3, and Cortex-M4.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6BC4C-EE36-42F9-8EDC-94EF1C29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00" y="2257599"/>
            <a:ext cx="7733215" cy="390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946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760</Words>
  <Application>Microsoft Office PowerPoint</Application>
  <PresentationFormat>On-screen Show (4:3)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1.1 Quiz</vt:lpstr>
      <vt:lpstr>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428</cp:revision>
  <dcterms:created xsi:type="dcterms:W3CDTF">2018-09-28T16:40:41Z</dcterms:created>
  <dcterms:modified xsi:type="dcterms:W3CDTF">2020-06-23T15:09:11Z</dcterms:modified>
</cp:coreProperties>
</file>