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653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Basics: If, else, for loop,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and functions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Data Structures: tuples, lists, arrays, dictionaries, trees, hash tables, Graph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File I/O and Exceptions handling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Generator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class/objects, Regular Expression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Database (csv, excel, json) and data processing by numpy, pandas.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Networking and Multi-threading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Python Test by </a:t>
            </a:r>
            <a:r>
              <a:rPr lang="en-US" sz="1800" b="1" dirty="0" err="1">
                <a:solidFill>
                  <a:srgbClr val="3C3B37"/>
                </a:solidFill>
              </a:rPr>
              <a:t>pyTest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Coding standard REP 8.0 by </a:t>
            </a:r>
            <a:r>
              <a:rPr lang="en-US" sz="1800" b="1" dirty="0" err="1">
                <a:solidFill>
                  <a:srgbClr val="3C3B37"/>
                </a:solidFill>
              </a:rPr>
              <a:t>PyLint</a:t>
            </a:r>
            <a:r>
              <a:rPr lang="en-US" sz="1800" b="1" dirty="0">
                <a:solidFill>
                  <a:srgbClr val="3C3B37"/>
                </a:solidFill>
              </a:rPr>
              <a:t> 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GUI Programming by </a:t>
            </a:r>
            <a:r>
              <a:rPr lang="en-US" sz="18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and Matplotlib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Class Project: Read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data from specific web site, clean, preprocess, and analysis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5013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Syllabus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Python Installation, PyCharm IDE (</a:t>
            </a:r>
            <a:r>
              <a:rPr lang="en-US" sz="1600" b="1" dirty="0" err="1">
                <a:solidFill>
                  <a:srgbClr val="3C3B37"/>
                </a:solidFill>
              </a:rPr>
              <a:t>svn</a:t>
            </a:r>
            <a:r>
              <a:rPr lang="en-US" sz="1600" b="1" dirty="0">
                <a:solidFill>
                  <a:srgbClr val="3C3B37"/>
                </a:solidFill>
              </a:rPr>
              <a:t>, git), Run, Debugging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Control Loop: If, else, for loop,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 range, and functions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i="0" dirty="0">
                <a:solidFill>
                  <a:srgbClr val="3C3B37"/>
                </a:solidFill>
                <a:effectLst/>
              </a:rPr>
              <a:t>Data Structures: tuples, lists, arrays, dictionaries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 Structures: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 trees, hash tables, Graph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File I/O and Exceptions handling, and g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enerator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OOP: class/objects, Regular Expression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Database (Postgre/MongoDB, csv, excel, json)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Mid Term Exam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 processing by numpy, pandas. 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Networking (Socket), Multi-threading, and Docker Build/</a:t>
            </a:r>
            <a:r>
              <a:rPr lang="en-US" sz="1600" b="1">
                <a:solidFill>
                  <a:srgbClr val="3C3B37"/>
                </a:solidFill>
              </a:rPr>
              <a:t>Launcg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Python Test by </a:t>
            </a:r>
            <a:r>
              <a:rPr lang="en-US" sz="1600" b="1" dirty="0" err="1">
                <a:solidFill>
                  <a:srgbClr val="3C3B37"/>
                </a:solidFill>
              </a:rPr>
              <a:t>pyTest</a:t>
            </a:r>
            <a:r>
              <a:rPr lang="en-US" sz="1600" b="1" dirty="0">
                <a:solidFill>
                  <a:srgbClr val="3C3B37"/>
                </a:solidFill>
              </a:rPr>
              <a:t> (for Testing) and </a:t>
            </a:r>
            <a:r>
              <a:rPr lang="en-US" sz="1600" b="1" dirty="0" err="1">
                <a:solidFill>
                  <a:srgbClr val="3C3B37"/>
                </a:solidFill>
              </a:rPr>
              <a:t>PyLint</a:t>
            </a:r>
            <a:r>
              <a:rPr lang="en-US" sz="1600" b="1" dirty="0">
                <a:solidFill>
                  <a:srgbClr val="3C3B37"/>
                </a:solidFill>
              </a:rPr>
              <a:t> (QA/coding standard REP 8.0) </a:t>
            </a:r>
            <a:endParaRPr lang="en-US" sz="16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i="0" dirty="0">
                <a:solidFill>
                  <a:srgbClr val="3C3B37"/>
                </a:solidFill>
                <a:effectLst/>
              </a:rPr>
              <a:t>GUI Programming by </a:t>
            </a:r>
            <a:r>
              <a:rPr lang="en-US" sz="16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: Frame, Row/Column Widget, Button, Radio Button, check Button, List Box, Combo Box, Callback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GUI Programming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by </a:t>
            </a:r>
            <a:r>
              <a:rPr lang="en-US" sz="16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600" b="1" dirty="0">
                <a:solidFill>
                  <a:srgbClr val="3C3B37"/>
                </a:solidFill>
              </a:rPr>
              <a:t>: Drawing Canvas,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Matplotlib, and Seaborn Libraries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Class Project: Read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data from specific web site, clean, preprocess, and analysis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Final Exam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i="0" dirty="0">
              <a:solidFill>
                <a:srgbClr val="3C3B37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rgbClr val="3C3B37"/>
                </a:solidFill>
              </a:rPr>
              <a:t>PyTest</a:t>
            </a:r>
            <a:r>
              <a:rPr lang="en-US" sz="1600" b="1" dirty="0">
                <a:solidFill>
                  <a:srgbClr val="3C3B37"/>
                </a:solidFill>
              </a:rPr>
              <a:t> and </a:t>
            </a:r>
            <a:r>
              <a:rPr lang="en-US" sz="1600" b="1" dirty="0" err="1">
                <a:solidFill>
                  <a:srgbClr val="3C3B37"/>
                </a:solidFill>
              </a:rPr>
              <a:t>PyLint</a:t>
            </a:r>
            <a:r>
              <a:rPr lang="en-US" sz="1600" b="1" dirty="0">
                <a:solidFill>
                  <a:srgbClr val="3C3B37"/>
                </a:solidFill>
              </a:rPr>
              <a:t>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597</Words>
  <Application>Microsoft Office PowerPoint</Application>
  <PresentationFormat>On-screen Show (4:3)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767</cp:revision>
  <dcterms:created xsi:type="dcterms:W3CDTF">2018-09-28T16:40:41Z</dcterms:created>
  <dcterms:modified xsi:type="dcterms:W3CDTF">2021-08-19T02:45:35Z</dcterms:modified>
</cp:coreProperties>
</file>