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89" r:id="rId4"/>
    <p:sldId id="290" r:id="rId5"/>
    <p:sldId id="288" r:id="rId6"/>
    <p:sldId id="268" r:id="rId7"/>
    <p:sldId id="292" r:id="rId8"/>
    <p:sldId id="265" r:id="rId9"/>
    <p:sldId id="293" r:id="rId10"/>
    <p:sldId id="294" r:id="rId11"/>
    <p:sldId id="291" r:id="rId12"/>
    <p:sldId id="271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1" d="100"/>
          <a:sy n="71" d="100"/>
        </p:scale>
        <p:origin x="-55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 Angular/Java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Fullstack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648072" cy="6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1916832"/>
            <a:ext cx="5472608" cy="306062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996952"/>
            <a:ext cx="6151010" cy="346027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Download STS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Download load the offline community version.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72000" y="5229200"/>
            <a:ext cx="352839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Download STS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Go To: https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://dev.mysql.com/downloads/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132856"/>
            <a:ext cx="4772025" cy="37242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1.3 Start STS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648072" cy="6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Angular/Java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Fullstack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536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Create a simple Angular application, which will have 3 fields and display the data in UI.</a:t>
            </a:r>
          </a:p>
          <a:p>
            <a:pPr marL="800100" lvl="1" indent="-342900" algn="l">
              <a:buClr>
                <a:srgbClr val="0070C0"/>
              </a:buClr>
              <a:buSzPct val="80000"/>
            </a:pPr>
            <a:r>
              <a:rPr lang="en-US" altLang="zh-TW" sz="1800" b="1" dirty="0" smtClean="0">
                <a:solidFill>
                  <a:schemeClr val="tx1"/>
                </a:solidFill>
              </a:rPr>
              <a:t>1. User Id - Text field</a:t>
            </a:r>
          </a:p>
          <a:p>
            <a:pPr marL="800100" lvl="1" indent="-342900" algn="l">
              <a:buClr>
                <a:srgbClr val="0070C0"/>
              </a:buClr>
              <a:buSzPct val="80000"/>
            </a:pPr>
            <a:r>
              <a:rPr lang="en-US" altLang="zh-TW" sz="1800" b="1" dirty="0" smtClean="0">
                <a:solidFill>
                  <a:schemeClr val="tx1"/>
                </a:solidFill>
              </a:rPr>
              <a:t>2. Submit – Button</a:t>
            </a:r>
          </a:p>
          <a:p>
            <a:pPr marL="800100" lvl="1" indent="-342900" algn="l">
              <a:buClr>
                <a:srgbClr val="0070C0"/>
              </a:buClr>
              <a:buSzPct val="80000"/>
            </a:pPr>
            <a:r>
              <a:rPr lang="en-US" altLang="zh-TW" sz="1800" b="1" dirty="0" smtClean="0">
                <a:solidFill>
                  <a:schemeClr val="tx1"/>
                </a:solidFill>
              </a:rPr>
              <a:t>3. Clear –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On clicking ’Submit’, button, system must pull values related to that user from DB. The list must have below values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User Id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First Name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Last Name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Theater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Region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On clicking ’Clear’, button, system must remove value from ‘User Id’ text field.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DB: Oracle/MYSQL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Angular/Java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Fullstack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8965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 smtClean="0">
                <a:solidFill>
                  <a:schemeClr val="tx1"/>
                </a:solidFill>
              </a:rPr>
              <a:t>Below are the tables you need to have and try to fetch data from these tables.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 smtClean="0">
                <a:solidFill>
                  <a:schemeClr val="tx1"/>
                </a:solidFill>
              </a:rPr>
              <a:t>user: </a:t>
            </a:r>
            <a:r>
              <a:rPr lang="en-US" altLang="zh-TW" sz="1400" b="1" dirty="0" err="1" smtClean="0">
                <a:solidFill>
                  <a:schemeClr val="tx1"/>
                </a:solidFill>
              </a:rPr>
              <a:t>user_id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 is the primary key,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 err="1" smtClean="0">
                <a:solidFill>
                  <a:schemeClr val="tx1"/>
                </a:solidFill>
              </a:rPr>
              <a:t>user_role_map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: </a:t>
            </a:r>
            <a:r>
              <a:rPr lang="en-US" altLang="zh-TW" sz="1400" b="1" dirty="0" err="1" smtClean="0">
                <a:solidFill>
                  <a:schemeClr val="tx1"/>
                </a:solidFill>
              </a:rPr>
              <a:t>User_id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 is the primary key,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USER  - Table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================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Name                                               Null?    Type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----------------------------------------- -------- ----------------------------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USER_ID                                                      VARCHAR2(20)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ACTIVE                                                         VARCHAR2(255 CHAR)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CEC_ID                                                         VARCHAR2(255 CHAR)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FIRST_NAME                                              VARCHAR2(255 CHAR)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LAST_NAME                                               VARCHAR2(255 CHAR)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REGION                                                       NUMBER(10)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THEATER                                                     NUMBER(10)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CREATED_DT                                              DATE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CREATED_BY                                              VARCHAR2(20 CHAR)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UPDATED_BY                                             VARCHAR2(20 CHAR)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UPDATED_DT                                            DATE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ID                                                                 NUMBER</a:t>
            </a:r>
            <a:endParaRPr lang="en-US" altLang="zh-TW" sz="1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Angular/Java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Fullstack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 smtClean="0">
                <a:solidFill>
                  <a:schemeClr val="tx1"/>
                </a:solidFill>
              </a:rPr>
              <a:t>USER_ROLE_MAP – Table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============================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Name                                      Null?    Type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----------------------------------------- -------- ----------------------------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USER_ROLE_ID                              NOT NULL NUMBER(10)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ROLE_ID                                            NUMBER(10)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USER_ID                                            VARCHAR2(20)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PROXY_USER_ID                                      VARCHAR2(20)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CREATED_DT                                         DATE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CREATED_BY                                         VARCHAR2(20 CHAR)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UPDATED_BY                                         VARCHAR2(20 CHAR)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UPDATED_DT                                         DATE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STATUS                                             VARCHAR2(20 CHAR)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REGION                                             NUMBER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THEATER                                            NUMBER</a:t>
            </a:r>
            <a:br>
              <a:rPr lang="en-US" altLang="zh-TW" sz="1400" b="1" dirty="0" smtClean="0">
                <a:solidFill>
                  <a:schemeClr val="tx1"/>
                </a:solidFill>
              </a:rPr>
            </a:br>
            <a:endParaRPr lang="en-US" altLang="zh-TW" sz="1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Angular/Java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Fullstack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592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This chapter overview the front end to back end technology stack.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We will use angular for Front end and H2 I memory database for backend.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The hibernate for database framework. Tomcat is used for default web server.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 smtClean="0">
                <a:solidFill>
                  <a:schemeClr val="tx1"/>
                </a:solidFill>
              </a:rPr>
              <a:t>Fullstack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 Angular/Java: Spring is too big. Use spring boot instead for micro-service is opinionated for 80% application. 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chapter installs the STS (Spring Tool Suite).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You can configure the POM.XML by Spring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Initializr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and STS.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In this chapter, we STS to configure the basic web provided by Spring boot.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run “Hello world” using Tomcat web server.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187624" y="4149080"/>
            <a:ext cx="1656184" cy="5760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Web Application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87624" y="4725144"/>
            <a:ext cx="1656184" cy="79208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Client Libraries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(Bootstrap, Angular, jQuery)</a:t>
            </a:r>
          </a:p>
        </p:txBody>
      </p:sp>
      <p:sp>
        <p:nvSpPr>
          <p:cNvPr id="19" name="矩形 18"/>
          <p:cNvSpPr/>
          <p:nvPr/>
        </p:nvSpPr>
        <p:spPr>
          <a:xfrm>
            <a:off x="1187624" y="5517232"/>
            <a:ext cx="1656184" cy="79208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Native Client Technologies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(CSS, HTML, JS)</a:t>
            </a:r>
          </a:p>
        </p:txBody>
      </p:sp>
      <p:sp>
        <p:nvSpPr>
          <p:cNvPr id="20" name="矩形 19"/>
          <p:cNvSpPr/>
          <p:nvPr/>
        </p:nvSpPr>
        <p:spPr>
          <a:xfrm>
            <a:off x="2843808" y="4725144"/>
            <a:ext cx="1656184" cy="5760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REST API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43808" y="5301208"/>
            <a:ext cx="1656184" cy="5760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HTTP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99992" y="4437112"/>
            <a:ext cx="1656184" cy="5760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Server Application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99992" y="5013176"/>
            <a:ext cx="1656184" cy="5760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Spring Boot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99992" y="5589240"/>
            <a:ext cx="1656184" cy="5760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Java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流程圖: 磁碟 25"/>
          <p:cNvSpPr/>
          <p:nvPr/>
        </p:nvSpPr>
        <p:spPr>
          <a:xfrm>
            <a:off x="6732240" y="5085184"/>
            <a:ext cx="144016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Database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1.1 Spring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Intializr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648072" cy="6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Download STS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Go To: https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://dev.mysql.com/downloads/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0848"/>
            <a:ext cx="6316663" cy="356310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3131840" y="3140968"/>
            <a:ext cx="79208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4218329" cy="237626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Download STS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Scroll down to community Edition.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852247"/>
            <a:ext cx="5183585" cy="290082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5292080" y="4293096"/>
            <a:ext cx="151216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5292080" cy="294930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492896"/>
            <a:ext cx="6225606" cy="3517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Download STS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Community Server.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732240" y="5661248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362</Words>
  <Application>Microsoft Office PowerPoint</Application>
  <PresentationFormat>如螢幕大小 (4:3)</PresentationFormat>
  <Paragraphs>120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1 Angular/Java Fullstack</vt:lpstr>
      <vt:lpstr>1 Angular/Java Fullstack</vt:lpstr>
      <vt:lpstr>1 Angular/Java Fullstack</vt:lpstr>
      <vt:lpstr>1 Angular/Java Fullstack</vt:lpstr>
      <vt:lpstr>1 Angular/Java Fullstack</vt:lpstr>
      <vt:lpstr>1.1 Spring Intializr</vt:lpstr>
      <vt:lpstr>1.1 Download STS</vt:lpstr>
      <vt:lpstr>1.1 Download STS</vt:lpstr>
      <vt:lpstr>1.1 Download STS</vt:lpstr>
      <vt:lpstr>1.1 Download STS</vt:lpstr>
      <vt:lpstr>1.1 Download STS</vt:lpstr>
      <vt:lpstr>1.3 Start STS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974</cp:revision>
  <dcterms:created xsi:type="dcterms:W3CDTF">2018-09-28T16:40:41Z</dcterms:created>
  <dcterms:modified xsi:type="dcterms:W3CDTF">2018-11-29T00:10:20Z</dcterms:modified>
</cp:coreProperties>
</file>