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</p14:sldIdLst>
        </p14:section>
        <p14:section name="Untitled Section" id="{E6DC633F-FD25-499B-AAA8-EB269CEE10AD}">
          <p14:sldIdLst>
            <p14:sldId id="264"/>
            <p14:sldId id="265"/>
            <p14:sldId id="266"/>
            <p14:sldId id="268"/>
            <p14:sldId id="267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66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Material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82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have Material Button Component in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three steps. First step is to import the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r>
              <a:rPr lang="en-US" sz="1600" dirty="0">
                <a:solidFill>
                  <a:schemeClr val="tx1"/>
                </a:solidFill>
              </a:rPr>
              <a:t>. Second step is to add the imports array.  The third step is to use in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B413D-E26F-4E8A-8E2F-A481EE7F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00146"/>
            <a:ext cx="5581065" cy="36666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58E50-6760-4ACA-9DF0-3A65A7FE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288958"/>
            <a:ext cx="42005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F80031-7324-49CB-9855-FC36717D5FE3}"/>
              </a:ext>
            </a:extLst>
          </p:cNvPr>
          <p:cNvSpPr/>
          <p:nvPr/>
        </p:nvSpPr>
        <p:spPr>
          <a:xfrm>
            <a:off x="611560" y="3329733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D8D95-B146-463B-8E89-DB27FFC4B249}"/>
              </a:ext>
            </a:extLst>
          </p:cNvPr>
          <p:cNvSpPr/>
          <p:nvPr/>
        </p:nvSpPr>
        <p:spPr>
          <a:xfrm>
            <a:off x="899592" y="3356992"/>
            <a:ext cx="35283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53336-4C0D-4306-8EDF-F4310F26AABF}"/>
              </a:ext>
            </a:extLst>
          </p:cNvPr>
          <p:cNvSpPr/>
          <p:nvPr/>
        </p:nvSpPr>
        <p:spPr>
          <a:xfrm>
            <a:off x="893477" y="4850293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80946-F632-433B-8FE1-253EE5C0CB31}"/>
              </a:ext>
            </a:extLst>
          </p:cNvPr>
          <p:cNvSpPr/>
          <p:nvPr/>
        </p:nvSpPr>
        <p:spPr>
          <a:xfrm>
            <a:off x="1181509" y="4877552"/>
            <a:ext cx="1158243" cy="226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775134-67C9-4C3E-8173-C4CC730B99D8}"/>
              </a:ext>
            </a:extLst>
          </p:cNvPr>
          <p:cNvSpPr/>
          <p:nvPr/>
        </p:nvSpPr>
        <p:spPr>
          <a:xfrm>
            <a:off x="4267483" y="4977214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157C1-67CB-429C-A243-67A84EC76633}"/>
              </a:ext>
            </a:extLst>
          </p:cNvPr>
          <p:cNvSpPr/>
          <p:nvPr/>
        </p:nvSpPr>
        <p:spPr>
          <a:xfrm>
            <a:off x="4631836" y="4741142"/>
            <a:ext cx="3636633" cy="6320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Although these steps works, however, there is a better and recommend approach.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That approach is to create a separate module that deal with import and export the material components, i.e., we want to put step 1 and step 2 together into a separate material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terminal,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g 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g: generate, m: module, material: module name</a:t>
            </a:r>
            <a:endParaRPr lang="en-US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714EB-53C0-44C7-B898-8A59C901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72216"/>
            <a:ext cx="6444208" cy="2380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83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06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material folder, we should have the </a:t>
            </a:r>
            <a:r>
              <a:rPr lang="en-US" sz="1600" dirty="0" err="1">
                <a:solidFill>
                  <a:schemeClr val="tx1"/>
                </a:solidFill>
              </a:rPr>
              <a:t>material.module.ts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material, we only concern the import and export the material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the </a:t>
            </a:r>
            <a:r>
              <a:rPr lang="en-US" sz="1600" dirty="0" err="1">
                <a:solidFill>
                  <a:schemeClr val="tx1"/>
                </a:solidFill>
              </a:rPr>
              <a:t>CommonModule</a:t>
            </a:r>
            <a:r>
              <a:rPr lang="en-US" sz="1600" dirty="0">
                <a:solidFill>
                  <a:schemeClr val="tx1"/>
                </a:solidFill>
              </a:rPr>
              <a:t> and declarations.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imports:[], exports: []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7F1B-1CD8-4690-BE8B-5148AAE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17274"/>
            <a:ext cx="6011363" cy="1935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2423544" y="2831228"/>
            <a:ext cx="3069062" cy="1105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7FA12-7A1E-4121-A953-84AE4CED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754754"/>
            <a:ext cx="5135910" cy="1206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2699792" y="5138328"/>
            <a:ext cx="1512168" cy="6669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CDA84-566C-4151-90B3-0DB3A0E7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68215"/>
            <a:ext cx="490537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3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material folder, we should have the </a:t>
            </a:r>
            <a:r>
              <a:rPr lang="en-US" sz="1600" dirty="0" err="1">
                <a:solidFill>
                  <a:schemeClr val="tx1"/>
                </a:solidFill>
              </a:rPr>
              <a:t>material.module.ts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material, we only concern the import and export the material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the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const </a:t>
            </a:r>
            <a:r>
              <a:rPr lang="en-US" sz="1600" dirty="0" err="1">
                <a:solidFill>
                  <a:schemeClr val="tx1"/>
                </a:solidFill>
              </a:rPr>
              <a:t>MaterialComponents</a:t>
            </a:r>
            <a:r>
              <a:rPr lang="en-US" sz="1600" dirty="0">
                <a:solidFill>
                  <a:schemeClr val="tx1"/>
                </a:solidFill>
              </a:rPr>
              <a:t> = [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r>
              <a:rPr lang="en-US" sz="1600" dirty="0">
                <a:solidFill>
                  <a:schemeClr val="tx1"/>
                </a:solidFill>
              </a:rPr>
              <a:t> 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imports:[ </a:t>
            </a:r>
            <a:r>
              <a:rPr lang="en-US" sz="1600" dirty="0" err="1">
                <a:solidFill>
                  <a:schemeClr val="tx1"/>
                </a:solidFill>
              </a:rPr>
              <a:t>MaterialCompoents</a:t>
            </a:r>
            <a:r>
              <a:rPr lang="en-US" sz="1600" dirty="0">
                <a:solidFill>
                  <a:schemeClr val="tx1"/>
                </a:solidFill>
              </a:rPr>
              <a:t> ], exports: [ </a:t>
            </a:r>
            <a:r>
              <a:rPr lang="en-US" sz="1600" dirty="0" err="1">
                <a:solidFill>
                  <a:schemeClr val="tx1"/>
                </a:solidFill>
              </a:rPr>
              <a:t>MterialCompoents</a:t>
            </a:r>
            <a:r>
              <a:rPr lang="en-US" sz="1600" dirty="0">
                <a:solidFill>
                  <a:schemeClr val="tx1"/>
                </a:solidFill>
              </a:rPr>
              <a:t> 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export </a:t>
            </a:r>
            <a:r>
              <a:rPr lang="en-US" sz="1600" dirty="0" err="1">
                <a:solidFill>
                  <a:schemeClr val="tx1"/>
                </a:solidFill>
              </a:rPr>
              <a:t>MaterialModule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2267744" y="3440706"/>
            <a:ext cx="4104456" cy="1105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2483768" y="4713837"/>
            <a:ext cx="2448272" cy="439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04124A-830C-42A4-8A1C-E8E9C601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86103"/>
            <a:ext cx="6667500" cy="3657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app.module, we add </a:t>
            </a:r>
            <a:r>
              <a:rPr lang="en-US" sz="1600" dirty="0" err="1">
                <a:solidFill>
                  <a:schemeClr val="tx1"/>
                </a:solidFill>
              </a:rPr>
              <a:t>MterialModule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1577768" y="2662380"/>
            <a:ext cx="48245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1865800" y="4246556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15D167-7804-47AC-9865-27FE0DB7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06748"/>
            <a:ext cx="7020272" cy="1536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Restart the browser: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-o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5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next section, we have the material module for all the modules we added.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451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Material Module</vt:lpstr>
      <vt:lpstr>2 Get Started</vt:lpstr>
      <vt:lpstr>2 Get Started</vt:lpstr>
      <vt:lpstr>2 Get Started</vt:lpstr>
      <vt:lpstr>2 Get Started</vt:lpstr>
      <vt:lpstr>2 Get Started</vt:lpstr>
      <vt:lpstr>2 Get Started</vt:lpstr>
      <vt:lpstr>2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450</cp:revision>
  <dcterms:created xsi:type="dcterms:W3CDTF">2018-09-28T16:40:41Z</dcterms:created>
  <dcterms:modified xsi:type="dcterms:W3CDTF">2019-05-20T04:56:12Z</dcterms:modified>
</cp:coreProperties>
</file>