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4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5"/>
            <p14:sldId id="264"/>
            <p14:sldId id="266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5" d="100"/>
          <a:sy n="85" d="100"/>
        </p:scale>
        <p:origin x="12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gtczOujFV0&amp;list=PLC3y8-rFHvwilEuCqFGTL5Gt5U6deIrsU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tczOujFV0&amp;list=PLC3y8-rFHvwilEuCqFGTL5Gt5U6deIrsU&amp;index=1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3gtczOujFV0&amp;list=PLC3y8-rFHvwilEuCqFGTL5Gt5U6deIrsU&amp;index=1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3gtczOujFV0&amp;list=PLC3y8-rFHvwilEuCqFGTL5Gt5U6deIrsU&amp;index=1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</a:t>
            </a:r>
            <a:r>
              <a:rPr lang="en-US" altLang="zh-TW" sz="4800" b="1" dirty="0" err="1">
                <a:solidFill>
                  <a:srgbClr val="FFFF00"/>
                </a:solidFill>
              </a:rPr>
              <a:t>NavBar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</a:t>
            </a:r>
            <a:r>
              <a:rPr lang="en-US" altLang="zh-TW" b="1" dirty="0" err="1">
                <a:solidFill>
                  <a:srgbClr val="FFFF00"/>
                </a:solidFill>
              </a:rPr>
              <a:t>NavBar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</a:t>
            </a:r>
            <a:r>
              <a:rPr lang="en-US" sz="1600" dirty="0" err="1">
                <a:solidFill>
                  <a:schemeClr val="tx1"/>
                </a:solidFill>
              </a:rPr>
              <a:t>NavBar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NavBar</a:t>
            </a:r>
            <a:r>
              <a:rPr lang="en-US" sz="1600" dirty="0">
                <a:solidFill>
                  <a:schemeClr val="tx1"/>
                </a:solidFill>
              </a:rPr>
              <a:t> is used for branding screen title navigation and actions.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only focus how the toolbar can be used as a navbar.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https://www.youtube.com/watch?v=3gtczOujFV0&amp;list=PLC3y8-rFHvwilEuCqFGTL5Gt5U6deIrsU&amp;index=10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F22777-F796-4886-B8A7-F0C35FCA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17" y="2028375"/>
            <a:ext cx="4628306" cy="4492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</a:t>
            </a:r>
            <a:r>
              <a:rPr lang="en-US" altLang="zh-TW" b="1" dirty="0" err="1">
                <a:solidFill>
                  <a:srgbClr val="FFFF00"/>
                </a:solidFill>
              </a:rPr>
              <a:t>NavBar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046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step is to import the </a:t>
            </a:r>
            <a:r>
              <a:rPr lang="en-US" sz="1600" dirty="0" err="1">
                <a:solidFill>
                  <a:schemeClr val="tx1"/>
                </a:solidFill>
              </a:rPr>
              <a:t>MatToolbarModule</a:t>
            </a:r>
            <a:r>
              <a:rPr lang="en-US" sz="1600" dirty="0">
                <a:solidFill>
                  <a:schemeClr val="tx1"/>
                </a:solidFill>
              </a:rPr>
              <a:t> and material Array in </a:t>
            </a:r>
            <a:r>
              <a:rPr lang="en-US" sz="1600" dirty="0" err="1">
                <a:solidFill>
                  <a:schemeClr val="tx1"/>
                </a:solidFill>
              </a:rPr>
              <a:t>material.module.ts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https://www.youtube.com/watch?v=3gtczOujFV0&amp;list=PLC3y8-rFHvwilEuCqFGTL5Gt5U6deIrsU&amp;index=10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2654C-0C57-4F02-9F0F-116F94F376B0}"/>
              </a:ext>
            </a:extLst>
          </p:cNvPr>
          <p:cNvSpPr/>
          <p:nvPr/>
        </p:nvSpPr>
        <p:spPr>
          <a:xfrm>
            <a:off x="3097101" y="3409724"/>
            <a:ext cx="1474899" cy="213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8AFBD-C064-44A0-802D-565E6770FA37}"/>
              </a:ext>
            </a:extLst>
          </p:cNvPr>
          <p:cNvSpPr/>
          <p:nvPr/>
        </p:nvSpPr>
        <p:spPr>
          <a:xfrm>
            <a:off x="3097101" y="5085184"/>
            <a:ext cx="1258875" cy="213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752855-1AC7-4217-9F58-F8412A2F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95" y="4279369"/>
            <a:ext cx="49244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2480AF-CF2D-49FF-AC5B-0A280836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3" y="2479057"/>
            <a:ext cx="5057775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</a:t>
            </a:r>
            <a:r>
              <a:rPr lang="en-US" altLang="zh-TW" b="1" dirty="0" err="1">
                <a:solidFill>
                  <a:srgbClr val="FFFF00"/>
                </a:solidFill>
              </a:rPr>
              <a:t>NavBar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575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 we can use the components in the 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&lt;mat-toolbar&gt; is the basic tool bar. Now how to change the toolbar into navbar.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navbar typically have the brand title on the left and a group of links on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https://www.youtube.com/watch?v=3gtczOujFV0&amp;list=PLC3y8-rFHvwilEuCqFGTL5Gt5U6deIrsU&amp;index=10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2654C-0C57-4F02-9F0F-116F94F376B0}"/>
              </a:ext>
            </a:extLst>
          </p:cNvPr>
          <p:cNvSpPr/>
          <p:nvPr/>
        </p:nvSpPr>
        <p:spPr>
          <a:xfrm>
            <a:off x="1119845" y="2863908"/>
            <a:ext cx="3236131" cy="12820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8AFBD-C064-44A0-802D-565E6770FA37}"/>
              </a:ext>
            </a:extLst>
          </p:cNvPr>
          <p:cNvSpPr/>
          <p:nvPr/>
        </p:nvSpPr>
        <p:spPr>
          <a:xfrm>
            <a:off x="3059833" y="4797151"/>
            <a:ext cx="3672408" cy="1559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 </a:t>
            </a:r>
            <a:r>
              <a:rPr lang="en-US" altLang="zh-TW" b="1" dirty="0" err="1">
                <a:solidFill>
                  <a:srgbClr val="FFFF00"/>
                </a:solidFill>
              </a:rPr>
              <a:t>NavBar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997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Take a look at the browser.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navbar on the left and Links on the right.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https://www.youtube.com/watch?v=3gtczOujFV0&amp;list=PLC3y8-rFHvwilEuCqFGTL5Gt5U6deIrsU&amp;index=10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260EC-4EA5-4957-8BB9-F6859F15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15" y="2071703"/>
            <a:ext cx="7096125" cy="418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76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230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10 NavBar</vt:lpstr>
      <vt:lpstr>10 NavBar</vt:lpstr>
      <vt:lpstr>10 NavBar</vt:lpstr>
      <vt:lpstr>10 NavBar</vt:lpstr>
      <vt:lpstr>10 NavBar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673</cp:revision>
  <dcterms:created xsi:type="dcterms:W3CDTF">2018-09-28T16:40:41Z</dcterms:created>
  <dcterms:modified xsi:type="dcterms:W3CDTF">2019-05-21T20:18:17Z</dcterms:modified>
</cp:coreProperties>
</file>