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6" d="100"/>
          <a:sy n="106" d="100"/>
        </p:scale>
        <p:origin x="66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_ztRpqs_Vs&amp;list=PLC3y8-rFHvwilEuCqFGTL5Gt5U6deIrsU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Typography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typography of Angular Material.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Typography basically deals with the style and appearance of text on your website.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your web site has too many styles of font and font size that will spoil your UI.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Material provides typography levels. Each level has a definite font size, font weight, a and line height.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take a look at the different typographic levels.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display huge headers in the web page, we can use the material display classes.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four display classes. We can create four div tags. One for each display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https://www.youtube.com/watch?v=E_ztRpqs_Vs&amp;list=PLC3y8-rFHvwilEuCqFGTL5Gt5U6deIrsU&amp;index=4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528392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cd material-ui04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up the Angular material.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add @angular/material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Generate the module: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g m 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modified: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https://www.youtube.com/watch?v=E_ztRpqs_Vs&amp;list=PLC3y8-rFHvwilEuCqFGTL5Gt5U6deIrsU&amp;index=4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670EC-4940-4CDA-9CD7-D2390C7C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8937"/>
            <a:ext cx="4032448" cy="10081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0961E-05C1-4E94-9F17-E3897F03A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546139"/>
            <a:ext cx="4032448" cy="27970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E03F4-1691-4B52-904E-1509845C1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230042"/>
            <a:ext cx="4156803" cy="21715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59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80920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serve -o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https://www.youtube.com/watch?v=E_ztRpqs_Vs&amp;list=PLC3y8-rFHvwilEuCqFGTL5Gt5U6deIrsU&amp;index=4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2E085-BDCB-4C66-87F8-54B30438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47" y="1846385"/>
            <a:ext cx="4119934" cy="31817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132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four more classes that correspond to H1, H2, H3, and H4 tags.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four more of div tags.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https://www.youtube.com/watch?v=E_ztRpqs_Vs&amp;list=PLC3y8-rFHvwilEuCqFGTL5Gt5U6deIrsU&amp;index=4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157B5-46DF-4E51-AB53-F23AB39E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05671"/>
            <a:ext cx="4221141" cy="45811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B0C8B-8D88-40D9-8710-3DFA9D790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19" y="2666652"/>
            <a:ext cx="3529276" cy="1524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88BB3F4-795C-4B4F-A818-4AC58911E4DD}"/>
              </a:ext>
            </a:extLst>
          </p:cNvPr>
          <p:cNvSpPr txBox="1">
            <a:spLocks/>
          </p:cNvSpPr>
          <p:nvPr/>
        </p:nvSpPr>
        <p:spPr>
          <a:xfrm>
            <a:off x="480136" y="2087463"/>
            <a:ext cx="3346701" cy="4054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H1 to H4 are smaller.</a:t>
            </a:r>
          </a:p>
        </p:txBody>
      </p:sp>
    </p:spTree>
    <p:extLst>
      <p:ext uri="{BB962C8B-B14F-4D97-AF65-F5344CB8AC3E}">
        <p14:creationId xmlns:p14="http://schemas.microsoft.com/office/powerpoint/2010/main" val="42899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3848095" cy="12788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have body text.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 text: “body-1”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Body text: “body-2”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Caption: “caption”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https://www.youtube.com/watch?v=E_ztRpqs_Vs&amp;list=PLC3y8-rFHvwilEuCqFGTL5Gt5U6deIrsU&amp;index=4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760BCB-80A9-4B9A-9591-26CA4BD0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2" y="1268760"/>
            <a:ext cx="3848095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7BD016-ACCD-4969-BFC0-F88740543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1" y="2780928"/>
            <a:ext cx="3823236" cy="21474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139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4762873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final class is the typography text with &lt;h1&gt; to &lt;h4&gt;.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https://www.youtube.com/watch?v=E_ztRpqs_Vs&amp;list=PLC3y8-rFHvwilEuCqFGTL5Gt5U6deIrsU&amp;index=4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B01F8-B3DB-4252-A996-9EC1E70A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335" y="1255863"/>
            <a:ext cx="3341465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D926A-1219-4B2E-8F5C-9B87BBD8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028378"/>
            <a:ext cx="4616552" cy="35608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215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400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4 Typography</vt:lpstr>
      <vt:lpstr>4 Typography</vt:lpstr>
      <vt:lpstr>4 Typography</vt:lpstr>
      <vt:lpstr>4 Typography</vt:lpstr>
      <vt:lpstr>4 Typography</vt:lpstr>
      <vt:lpstr>4 Typography</vt:lpstr>
      <vt:lpstr>4 Typography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495</cp:revision>
  <dcterms:created xsi:type="dcterms:W3CDTF">2018-09-28T16:40:41Z</dcterms:created>
  <dcterms:modified xsi:type="dcterms:W3CDTF">2019-05-20T18:43:04Z</dcterms:modified>
</cp:coreProperties>
</file>