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5" r:id="rId4"/>
    <p:sldId id="266" r:id="rId5"/>
    <p:sldId id="264" r:id="rId6"/>
    <p:sldId id="267" r:id="rId7"/>
    <p:sldId id="268" r:id="rId8"/>
    <p:sldId id="270" r:id="rId9"/>
    <p:sldId id="269" r:id="rId10"/>
    <p:sldId id="271" r:id="rId11"/>
    <p:sldId id="27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35AB-8E41-4D0D-8091-AEDD88B771AD}">
          <p14:sldIdLst>
            <p14:sldId id="256"/>
            <p14:sldId id="263"/>
            <p14:sldId id="265"/>
            <p14:sldId id="266"/>
            <p14:sldId id="264"/>
            <p14:sldId id="267"/>
            <p14:sldId id="268"/>
            <p14:sldId id="270"/>
            <p14:sldId id="269"/>
            <p14:sldId id="271"/>
            <p14:sldId id="272"/>
          </p14:sldIdLst>
        </p14:section>
        <p14:section name="Untitled Section" id="{E6DC633F-FD25-499B-AAA8-EB269CEE10A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68" d="100"/>
          <a:sy n="68" d="100"/>
        </p:scale>
        <p:origin x="1740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N_KxVoq2HyM&amp;list=PLC3y8-rFHvwilEuCqFGTL5Gt5U6deIrsU&amp;index=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D4F147-CFC7-45A5-88CF-230825D5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35" y="1767731"/>
            <a:ext cx="6396226" cy="4375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06" y="1263675"/>
            <a:ext cx="759248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on API to see the import modules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3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E0C4E5-3436-4AB9-9F3F-E1AF1B3A397D}"/>
              </a:ext>
            </a:extLst>
          </p:cNvPr>
          <p:cNvSpPr/>
          <p:nvPr/>
        </p:nvSpPr>
        <p:spPr>
          <a:xfrm>
            <a:off x="2195736" y="3212976"/>
            <a:ext cx="3024336" cy="4866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6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6C76F6-F415-4109-B0EF-EA688BD2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58459"/>
            <a:ext cx="3960440" cy="23762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07" y="1263675"/>
            <a:ext cx="406409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on &lt;&gt; (Code Icon).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3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E0C4E5-3436-4AB9-9F3F-E1AF1B3A397D}"/>
              </a:ext>
            </a:extLst>
          </p:cNvPr>
          <p:cNvSpPr/>
          <p:nvPr/>
        </p:nvSpPr>
        <p:spPr>
          <a:xfrm>
            <a:off x="4139952" y="2926013"/>
            <a:ext cx="260818" cy="3733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C0D0D2-BF6D-4254-82AF-EC8627005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000" y="1848570"/>
            <a:ext cx="3660070" cy="30689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副標題 2">
            <a:extLst>
              <a:ext uri="{FF2B5EF4-FFF2-40B4-BE49-F238E27FC236}">
                <a16:creationId xmlns:a16="http://schemas.microsoft.com/office/drawing/2014/main" id="{66624CF6-5744-4210-9607-5815B638AAE4}"/>
              </a:ext>
            </a:extLst>
          </p:cNvPr>
          <p:cNvSpPr txBox="1">
            <a:spLocks/>
          </p:cNvSpPr>
          <p:nvPr/>
        </p:nvSpPr>
        <p:spPr>
          <a:xfrm>
            <a:off x="4965269" y="1244845"/>
            <a:ext cx="3721532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all the examples of button.</a:t>
            </a:r>
          </a:p>
        </p:txBody>
      </p:sp>
    </p:spTree>
    <p:extLst>
      <p:ext uri="{BB962C8B-B14F-4D97-AF65-F5344CB8AC3E}">
        <p14:creationId xmlns:p14="http://schemas.microsoft.com/office/powerpoint/2010/main" val="382647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angular button.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Angular Material Buttons are basically native button tags or anchor tags enhanced with material design.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take more detailed look of Material Buttons. We need to import the material button module.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</a:t>
            </a:r>
            <a:r>
              <a:rPr lang="en-US" sz="1600" dirty="0" err="1">
                <a:solidFill>
                  <a:schemeClr val="tx1"/>
                </a:solidFill>
              </a:rPr>
              <a:t>material.module</a:t>
            </a:r>
            <a:r>
              <a:rPr lang="en-US" sz="1600" dirty="0">
                <a:solidFill>
                  <a:schemeClr val="tx1"/>
                </a:solidFill>
              </a:rPr>
              <a:t>, import { </a:t>
            </a:r>
            <a:r>
              <a:rPr lang="en-US" sz="1600" dirty="0" err="1">
                <a:solidFill>
                  <a:schemeClr val="tx1"/>
                </a:solidFill>
              </a:rPr>
              <a:t>MatButtonModule</a:t>
            </a:r>
            <a:r>
              <a:rPr lang="en-US" sz="1600" dirty="0">
                <a:solidFill>
                  <a:schemeClr val="tx1"/>
                </a:solidFill>
              </a:rPr>
              <a:t> } from ‘@angular/material’ and added to </a:t>
            </a:r>
            <a:r>
              <a:rPr lang="en-US" sz="1600" dirty="0" err="1">
                <a:solidFill>
                  <a:schemeClr val="tx1"/>
                </a:solidFill>
              </a:rPr>
              <a:t>MaterialComponents</a:t>
            </a:r>
            <a:r>
              <a:rPr lang="en-US" sz="1600" dirty="0">
                <a:solidFill>
                  <a:schemeClr val="tx1"/>
                </a:solidFill>
              </a:rPr>
              <a:t> []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D9B12-9A58-4BDC-AC74-D2920FA3D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453717"/>
            <a:ext cx="4648200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2590800" y="3933056"/>
            <a:ext cx="3962400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482462-76D0-444E-B08C-CC3B7714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66" y="4046191"/>
            <a:ext cx="4657725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2D3587-DBF3-4F72-B89A-FAF138B2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98613"/>
            <a:ext cx="4819650" cy="1447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app.component.html, create the simplest button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&lt;button mat-button&gt; click me!&lt;/button&gt;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4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36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2D3587-DBF3-4F72-B89A-FAF138B2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3" y="2238015"/>
            <a:ext cx="4117977" cy="12370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app.component.html, create the simplest button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&lt;button mat-button&gt; click me!&lt;/button&gt;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3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3538C-11DE-4E4C-B37D-168BDDF3D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12" y="2280679"/>
            <a:ext cx="3609975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888508-58FC-4B7A-9BB7-47556BBEA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3751361"/>
            <a:ext cx="5362575" cy="1552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336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aap.component.html, create the circle button.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&lt;button mat-icon-button&gt; icon&lt;/button&gt;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3538C-11DE-4E4C-B37D-168BDDF3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12" y="2280679"/>
            <a:ext cx="3609975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AF5B80-E66B-4BA4-BAAB-A952126F0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228" y="4491767"/>
            <a:ext cx="4838700" cy="2047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D07149-F2BD-4524-8D17-94D654929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248185"/>
            <a:ext cx="3588763" cy="19244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2940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Next is colors. We have primary, accent, and warn color for </a:t>
            </a:r>
            <a:r>
              <a:rPr lang="en-US" sz="1600" dirty="0" err="1">
                <a:solidFill>
                  <a:schemeClr val="tx1"/>
                </a:solidFill>
              </a:rPr>
              <a:t>rasied</a:t>
            </a:r>
            <a:r>
              <a:rPr lang="en-US" sz="1600" dirty="0">
                <a:solidFill>
                  <a:schemeClr val="tx1"/>
                </a:solidFill>
              </a:rPr>
              <a:t>-button.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D15B52-6C57-43F1-8C5B-FE19B13E9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91" y="1876183"/>
            <a:ext cx="3609975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2896A9-F37E-4506-9DCB-B0652EA35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199" y="4448051"/>
            <a:ext cx="5282158" cy="195548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3C4FEA-2B55-44CC-A433-45FBC1DEA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870174"/>
            <a:ext cx="3415751" cy="23155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976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Next is colors. We have primary, accent, and warn color.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D15B52-6C57-43F1-8C5B-FE19B13E9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91" y="1876183"/>
            <a:ext cx="3609975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6C890A-C0F9-4539-84AE-4E2215FE1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4344491"/>
            <a:ext cx="5133975" cy="2295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E27EF5-826F-4EE1-86F4-7DFB9B974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850011"/>
            <a:ext cx="3528392" cy="24089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1022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to disable the ripple effect?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9DCB9-7A9E-4AC1-A593-5D07B45D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56" y="4480164"/>
            <a:ext cx="5235103" cy="192433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FC3EE-39DB-4BF0-8E9A-FB3A98878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35" y="1831737"/>
            <a:ext cx="3726929" cy="25376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E0C4E5-3436-4AB9-9F3F-E1AF1B3A397D}"/>
              </a:ext>
            </a:extLst>
          </p:cNvPr>
          <p:cNvSpPr/>
          <p:nvPr/>
        </p:nvSpPr>
        <p:spPr>
          <a:xfrm>
            <a:off x="2339752" y="3717032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ACC3C8-DE4B-4579-96F2-7BE0C8763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391" y="1876183"/>
            <a:ext cx="3609975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36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355F62-BA30-4276-8A0D-E4B63C8D5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39" y="1884152"/>
            <a:ext cx="4216826" cy="28752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06" y="1263674"/>
            <a:ext cx="4201859" cy="5414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to the material.angular.io &gt; components &gt; button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3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E0C4E5-3436-4AB9-9F3F-E1AF1B3A397D}"/>
              </a:ext>
            </a:extLst>
          </p:cNvPr>
          <p:cNvSpPr/>
          <p:nvPr/>
        </p:nvSpPr>
        <p:spPr>
          <a:xfrm>
            <a:off x="611560" y="3755123"/>
            <a:ext cx="28803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A9C39D-DB47-4FBB-9005-52E2F4EED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824" y="1805146"/>
            <a:ext cx="3840648" cy="44771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副標題 2">
            <a:extLst>
              <a:ext uri="{FF2B5EF4-FFF2-40B4-BE49-F238E27FC236}">
                <a16:creationId xmlns:a16="http://schemas.microsoft.com/office/drawing/2014/main" id="{926E355A-CD7E-43B6-8D0A-BE9F19A3FE2E}"/>
              </a:ext>
            </a:extLst>
          </p:cNvPr>
          <p:cNvSpPr txBox="1">
            <a:spLocks/>
          </p:cNvSpPr>
          <p:nvPr/>
        </p:nvSpPr>
        <p:spPr>
          <a:xfrm>
            <a:off x="4928410" y="1191668"/>
            <a:ext cx="3840649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on Examples</a:t>
            </a:r>
          </a:p>
        </p:txBody>
      </p:sp>
    </p:spTree>
    <p:extLst>
      <p:ext uri="{BB962C8B-B14F-4D97-AF65-F5344CB8AC3E}">
        <p14:creationId xmlns:p14="http://schemas.microsoft.com/office/powerpoint/2010/main" val="90281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482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5 Button</vt:lpstr>
      <vt:lpstr>5 Button</vt:lpstr>
      <vt:lpstr>5 Button</vt:lpstr>
      <vt:lpstr>5 Button</vt:lpstr>
      <vt:lpstr>5 Button</vt:lpstr>
      <vt:lpstr>5 Button</vt:lpstr>
      <vt:lpstr>5 Button</vt:lpstr>
      <vt:lpstr>5 Button</vt:lpstr>
      <vt:lpstr>5 Button</vt:lpstr>
      <vt:lpstr>5 Button</vt:lpstr>
      <vt:lpstr>5 Button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530</cp:revision>
  <dcterms:created xsi:type="dcterms:W3CDTF">2018-09-28T16:40:41Z</dcterms:created>
  <dcterms:modified xsi:type="dcterms:W3CDTF">2019-05-20T21:06:22Z</dcterms:modified>
</cp:coreProperties>
</file>