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2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I6kQAORiVg&amp;list=PLC3y8-rFHvwilEuCqFGTL5Gt5U6deIrsU&amp;index=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I6kQAORiVg&amp;list=PLC3y8-rFHvwilEuCqFGTL5Gt5U6deIrsU&amp;index=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wI6kQAORiVg&amp;list=PLC3y8-rFHvwilEuCqFGTL5Gt5U6deIrsU&amp;index=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wI6kQAORiVg&amp;list=PLC3y8-rFHvwilEuCqFGTL5Gt5U6deIrsU&amp;index=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I6kQAORiVg&amp;list=PLC3y8-rFHvwilEuCqFGTL5Gt5U6deIrsU&amp;index=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I6kQAORiVg&amp;list=PLC3y8-rFHvwilEuCqFGTL5Gt5U6deIrsU&amp;index=7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Icon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143DD-5B1B-4E4C-98F9-EBC77F42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59038"/>
            <a:ext cx="7543800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Icon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Icon. First, check the CDN include the Icon.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https://www.youtube.com/watch?v=wI6kQAORiVg&amp;list=PLC3y8-rFHvwilEuCqFGTL5Gt5U6deIrsU&amp;index=7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1537270" y="3886790"/>
            <a:ext cx="6563122" cy="2622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D57AE4-4737-46B6-81C7-49AE369C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36" y="2094732"/>
            <a:ext cx="6839744" cy="39066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Icon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768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Mat-icon component accept the material icon fonts,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browser, go to “https://material.io”. Click tools &gt; Icon.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https://www.youtube.com/watch?v=wI6kQAORiVg&amp;list=PLC3y8-rFHvwilEuCqFGTL5Gt5U6deIrsU&amp;index=7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4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Icon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 you can see all the material icon available.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https://www.youtube.com/watch?v=wI6kQAORiVg&amp;list=PLC3y8-rFHvwilEuCqFGTL5Gt5U6deIrsU&amp;index=7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011FF-8F02-4737-A26E-C40F1133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1773068"/>
            <a:ext cx="6876256" cy="39298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693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Icon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Get the text “grade” of icon and put in the HTML.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https://www.youtube.com/watch?v=wI6kQAORiVg&amp;list=PLC3y8-rFHvwilEuCqFGTL5Gt5U6deIrsU&amp;index=7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C8B3F-6713-4BC5-885B-815719BF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79277"/>
            <a:ext cx="4684360" cy="24969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9CF30-8AC5-4806-B2A8-7B8C00F9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12" y="2297623"/>
            <a:ext cx="475297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BC24AA-AF68-4D38-8847-D37B5D7E10B6}"/>
              </a:ext>
            </a:extLst>
          </p:cNvPr>
          <p:cNvSpPr/>
          <p:nvPr/>
        </p:nvSpPr>
        <p:spPr>
          <a:xfrm>
            <a:off x="5760888" y="3044162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1AEE6-0F62-49B3-8499-025FBF5F5411}"/>
              </a:ext>
            </a:extLst>
          </p:cNvPr>
          <p:cNvSpPr/>
          <p:nvPr/>
        </p:nvSpPr>
        <p:spPr>
          <a:xfrm>
            <a:off x="2015203" y="3608950"/>
            <a:ext cx="396557" cy="396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F979C-911B-433B-816E-D6FA9BAE66C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2411760" y="3152174"/>
            <a:ext cx="3349128" cy="6548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E8232A-1E2B-4929-A5C7-44436373C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4597637"/>
            <a:ext cx="471487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942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5A3F23-2B79-49EE-B499-15705A95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6" y="1840506"/>
            <a:ext cx="4352925" cy="1209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Icon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primary color of icon. In our case is Indigo.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https://www.youtube.com/watch?v=wI6kQAORiVg&amp;list=PLC3y8-rFHvwilEuCqFGTL5Gt5U6deIrsU&amp;index=7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99CF30-8AC5-4806-B2A8-7B8C00F9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12" y="2297623"/>
            <a:ext cx="475297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BC24AA-AF68-4D38-8847-D37B5D7E10B6}"/>
              </a:ext>
            </a:extLst>
          </p:cNvPr>
          <p:cNvSpPr/>
          <p:nvPr/>
        </p:nvSpPr>
        <p:spPr>
          <a:xfrm>
            <a:off x="5760888" y="3044162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1AEE6-0F62-49B3-8499-025FBF5F5411}"/>
              </a:ext>
            </a:extLst>
          </p:cNvPr>
          <p:cNvSpPr/>
          <p:nvPr/>
        </p:nvSpPr>
        <p:spPr>
          <a:xfrm>
            <a:off x="2123728" y="2331086"/>
            <a:ext cx="1084487" cy="2338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F979C-911B-433B-816E-D6FA9BAE66C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208215" y="2447995"/>
            <a:ext cx="2552673" cy="7041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4515776-5582-4D8D-9138-1AC5CBBD4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308" y="4178054"/>
            <a:ext cx="4441379" cy="14582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51F176-5EDB-4DD5-92AC-E3CEB9A66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65" y="3768348"/>
            <a:ext cx="359092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1155B51-3174-445C-9F69-79660D40D400}"/>
              </a:ext>
            </a:extLst>
          </p:cNvPr>
          <p:cNvSpPr/>
          <p:nvPr/>
        </p:nvSpPr>
        <p:spPr>
          <a:xfrm>
            <a:off x="981756" y="4790264"/>
            <a:ext cx="1790044" cy="6549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32B661-CD8D-42D4-B010-A7E30BBC11D5}"/>
              </a:ext>
            </a:extLst>
          </p:cNvPr>
          <p:cNvSpPr/>
          <p:nvPr/>
        </p:nvSpPr>
        <p:spPr>
          <a:xfrm>
            <a:off x="4484551" y="5117744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B70732-23C8-4015-B565-7B31C23F927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771800" y="5117744"/>
            <a:ext cx="1712751" cy="10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7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0BD22B-832A-4C07-A7D4-2FEF8BC8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6" y="2051711"/>
            <a:ext cx="6790892" cy="39759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Icon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angular.io contains the explanation of how to use the “</a:t>
            </a:r>
            <a:r>
              <a:rPr lang="en-US" sz="1600" dirty="0" err="1">
                <a:solidFill>
                  <a:schemeClr val="tx1"/>
                </a:solidFill>
              </a:rPr>
              <a:t>svg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</a:rPr>
              <a:t>icon.”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https://www.youtube.com/watch?v=wI6kQAORiVg&amp;list=PLC3y8-rFHvwilEuCqFGTL5Gt5U6deIrsU&amp;index=7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55B51-3174-445C-9F69-79660D40D400}"/>
              </a:ext>
            </a:extLst>
          </p:cNvPr>
          <p:cNvSpPr/>
          <p:nvPr/>
        </p:nvSpPr>
        <p:spPr>
          <a:xfrm>
            <a:off x="2051719" y="3933056"/>
            <a:ext cx="4752529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255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7 Icon</vt:lpstr>
      <vt:lpstr>7 Icon</vt:lpstr>
      <vt:lpstr>7 Icon</vt:lpstr>
      <vt:lpstr>7 Icon</vt:lpstr>
      <vt:lpstr>7 Icon</vt:lpstr>
      <vt:lpstr>7 Icon</vt:lpstr>
      <vt:lpstr>7 Icon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581</cp:revision>
  <dcterms:created xsi:type="dcterms:W3CDTF">2018-09-28T16:40:41Z</dcterms:created>
  <dcterms:modified xsi:type="dcterms:W3CDTF">2019-05-20T23:59:00Z</dcterms:modified>
</cp:coreProperties>
</file>