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j42D7waOoU&amp;list=PLC3y8-rFHvwilEuCqFGTL5Gt5U6deIrsU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42D7waOoU&amp;list=PLC3y8-rFHvwilEuCqFGTL5Gt5U6deIrsU&amp;index=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42D7waOoU&amp;list=PLC3y8-rFHvwilEuCqFGTL5Gt5U6deIrsU&amp;index=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42D7waOoU&amp;list=PLC3y8-rFHvwilEuCqFGTL5Gt5U6deIrsU&amp;index=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Progress Spinner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Progress Spinner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988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Progress Spinner.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to import the </a:t>
            </a:r>
            <a:r>
              <a:rPr lang="en-US" sz="1600" dirty="0" err="1">
                <a:solidFill>
                  <a:schemeClr val="tx1"/>
                </a:solidFill>
              </a:rPr>
              <a:t>MatProgressSpinnerModule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https://www.youtube.com/watch?v=cj42D7waOoU&amp;list=PLC3y8-rFHvwilEuCqFGTL5Gt5U6deIrsU&amp;index=9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67766-4125-46AD-B58C-46982DBD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36215"/>
            <a:ext cx="4972050" cy="442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F2654C-0C57-4F02-9F0F-116F94F376B0}"/>
              </a:ext>
            </a:extLst>
          </p:cNvPr>
          <p:cNvSpPr/>
          <p:nvPr/>
        </p:nvSpPr>
        <p:spPr>
          <a:xfrm>
            <a:off x="1691680" y="3083632"/>
            <a:ext cx="2133600" cy="345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AFBD-C064-44A0-802D-565E6770FA37}"/>
              </a:ext>
            </a:extLst>
          </p:cNvPr>
          <p:cNvSpPr/>
          <p:nvPr/>
        </p:nvSpPr>
        <p:spPr>
          <a:xfrm>
            <a:off x="1664866" y="4736907"/>
            <a:ext cx="2133600" cy="345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B6FF4F-63F8-4799-953D-64BC642C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37" y="2984499"/>
            <a:ext cx="4914900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Progress Spinner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62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property </a:t>
            </a:r>
            <a:r>
              <a:rPr lang="en-US" sz="1600" dirty="0" err="1">
                <a:solidFill>
                  <a:schemeClr val="tx1"/>
                </a:solidFill>
              </a:rPr>
              <a:t>showSpinner</a:t>
            </a:r>
            <a:r>
              <a:rPr lang="en-US" sz="1600" dirty="0">
                <a:solidFill>
                  <a:schemeClr val="tx1"/>
                </a:solidFill>
              </a:rPr>
              <a:t> = false.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function </a:t>
            </a:r>
            <a:r>
              <a:rPr lang="en-US" sz="1600" dirty="0" err="1">
                <a:solidFill>
                  <a:schemeClr val="tx1"/>
                </a:solidFill>
              </a:rPr>
              <a:t>loadData</a:t>
            </a:r>
            <a:r>
              <a:rPr lang="en-US" sz="1600" dirty="0">
                <a:solidFill>
                  <a:schemeClr val="tx1"/>
                </a:solidFill>
              </a:rPr>
              <a:t>() {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this.showSpinner</a:t>
            </a:r>
            <a:r>
              <a:rPr lang="en-US" sz="1600" dirty="0">
                <a:solidFill>
                  <a:schemeClr val="tx1"/>
                </a:solidFill>
              </a:rPr>
              <a:t> = false;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setTimeout</a:t>
            </a:r>
            <a:r>
              <a:rPr lang="en-US" sz="1600" dirty="0">
                <a:solidFill>
                  <a:schemeClr val="tx1"/>
                </a:solidFill>
              </a:rPr>
              <a:t> ( () =&gt; { </a:t>
            </a:r>
            <a:r>
              <a:rPr lang="en-US" sz="1600" dirty="0" err="1">
                <a:solidFill>
                  <a:schemeClr val="tx1"/>
                </a:solidFill>
              </a:rPr>
              <a:t>this.showSpinner</a:t>
            </a:r>
            <a:r>
              <a:rPr lang="en-US" sz="1600" dirty="0">
                <a:solidFill>
                  <a:schemeClr val="tx1"/>
                </a:solidFill>
              </a:rPr>
              <a:t> = false}, 5000)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https://www.youtube.com/watch?v=cj42D7waOoU&amp;list=PLC3y8-rFHvwilEuCqFGTL5Gt5U6deIrsU&amp;index=9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2654C-0C57-4F02-9F0F-116F94F376B0}"/>
              </a:ext>
            </a:extLst>
          </p:cNvPr>
          <p:cNvSpPr/>
          <p:nvPr/>
        </p:nvSpPr>
        <p:spPr>
          <a:xfrm>
            <a:off x="2758309" y="4736906"/>
            <a:ext cx="2133600" cy="172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AFBD-C064-44A0-802D-565E6770FA37}"/>
              </a:ext>
            </a:extLst>
          </p:cNvPr>
          <p:cNvSpPr/>
          <p:nvPr/>
        </p:nvSpPr>
        <p:spPr>
          <a:xfrm>
            <a:off x="2758309" y="4909590"/>
            <a:ext cx="2466826" cy="10779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BF389-EC65-4934-82D4-BC4A5AFC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98429"/>
            <a:ext cx="572452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Progress Spinner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7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HTML, add *</a:t>
            </a:r>
            <a:r>
              <a:rPr lang="en-US" sz="1600" dirty="0" err="1">
                <a:solidFill>
                  <a:schemeClr val="tx1"/>
                </a:solidFill>
              </a:rPr>
              <a:t>ngIf</a:t>
            </a:r>
            <a:r>
              <a:rPr lang="en-US" sz="1600" dirty="0">
                <a:solidFill>
                  <a:schemeClr val="tx1"/>
                </a:solidFill>
              </a:rPr>
              <a:t> = “</a:t>
            </a:r>
            <a:r>
              <a:rPr lang="en-US" sz="1600" dirty="0" err="1">
                <a:solidFill>
                  <a:schemeClr val="tx1"/>
                </a:solidFill>
              </a:rPr>
              <a:t>showSpinner</a:t>
            </a:r>
            <a:r>
              <a:rPr lang="en-US" sz="1600" dirty="0">
                <a:solidFill>
                  <a:schemeClr val="tx1"/>
                </a:solidFill>
              </a:rPr>
              <a:t>” for spinner and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https://www.youtube.com/watch?v=cj42D7waOoU&amp;list=PLC3y8-rFHvwilEuCqFGTL5Gt5U6deIrsU&amp;index=9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AFBD-C064-44A0-802D-565E6770FA37}"/>
              </a:ext>
            </a:extLst>
          </p:cNvPr>
          <p:cNvSpPr/>
          <p:nvPr/>
        </p:nvSpPr>
        <p:spPr>
          <a:xfrm>
            <a:off x="2091841" y="3431517"/>
            <a:ext cx="4752528" cy="391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E54049-1819-476B-89A7-8221D3A3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8762"/>
            <a:ext cx="47244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Progress Spinner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Initially, no spinner. Click “Load Data”. The spinner display. After 5 second, the spinner is disabled.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https://www.youtube.com/watch?v=cj42D7waOoU&amp;list=PLC3y8-rFHvwilEuCqFGTL5Gt5U6deIrsU&amp;index=9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42E7C-C6BB-4FC1-985F-7F03DEED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140968"/>
            <a:ext cx="468630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86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200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9 Progress Spinner</vt:lpstr>
      <vt:lpstr>9 Progress Spinner</vt:lpstr>
      <vt:lpstr>9 Progress Spinner</vt:lpstr>
      <vt:lpstr>9 Progress Spinner</vt:lpstr>
      <vt:lpstr>9 Progress Spinner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655</cp:revision>
  <dcterms:created xsi:type="dcterms:W3CDTF">2018-09-28T16:40:41Z</dcterms:created>
  <dcterms:modified xsi:type="dcterms:W3CDTF">2019-05-21T18:12:58Z</dcterms:modified>
</cp:coreProperties>
</file>