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7" r:id="rId6"/>
    <p:sldId id="270" r:id="rId7"/>
    <p:sldId id="266" r:id="rId8"/>
    <p:sldId id="269" r:id="rId9"/>
    <p:sldId id="268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7"/>
            <p14:sldId id="270"/>
            <p14:sldId id="266"/>
            <p14:sldId id="269"/>
            <p14:sldId id="268"/>
            <p14:sldId id="271"/>
            <p14:sldId id="272"/>
            <p14:sldId id="273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6806" autoAdjust="0"/>
  </p:normalViewPr>
  <p:slideViewPr>
    <p:cSldViewPr>
      <p:cViewPr varScale="1">
        <p:scale>
          <a:sx n="85" d="100"/>
          <a:sy n="85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8NpQYH2O5M&amp;list=PLC3y8-rFHvwilEuCqFGTL5Gt5U6deIrsU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v8NpQYH2O5M&amp;list=PLC3y8-rFHvwilEuCqFGTL5Gt5U6deIrsU&amp;index=1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8NpQYH2O5M&amp;list=PLC3y8-rFHvwilEuCqFGTL5Gt5U6deIrsU&amp;index=1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8NpQYH2O5M&amp;list=PLC3y8-rFHvwilEuCqFGTL5Gt5U6deIrsU&amp;index=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8NpQYH2O5M&amp;list=PLC3y8-rFHvwilEuCqFGTL5Gt5U6deIrsU&amp;index=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8NpQYH2O5M&amp;list=PLC3y8-rFHvwilEuCqFGTL5Gt5U6deIrsU&amp;index=1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8NpQYH2O5M&amp;list=PLC3y8-rFHvwilEuCqFGTL5Gt5U6deIrsU&amp;index=1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8NpQYH2O5M&amp;list=PLC3y8-rFHvwilEuCqFGTL5Gt5U6deIrsU&amp;index=1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8NpQYH2O5M&amp;list=PLC3y8-rFHvwilEuCqFGTL5Gt5U6deIrsU&amp;index=1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</a:t>
            </a:r>
            <a:r>
              <a:rPr lang="en-US" altLang="zh-TW" sz="4800" b="1" dirty="0" err="1">
                <a:solidFill>
                  <a:srgbClr val="FFFF00"/>
                </a:solidFill>
              </a:rPr>
              <a:t>SideNav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Toggle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r>
              <a:rPr lang="en-US" altLang="zh-TW" b="1" dirty="0">
                <a:solidFill>
                  <a:srgbClr val="FFFF00"/>
                </a:solidFill>
              </a:rPr>
              <a:t>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76864" cy="6105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Toggle the sidebar display.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AD904-603F-449C-A960-5DCFBAA1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56854"/>
            <a:ext cx="500062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A61DD-CD76-45E6-92E0-3442A8AA1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95" y="3875380"/>
            <a:ext cx="4870673" cy="18374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4E5D8995-2D06-4493-AEB7-366B4C3B186F}"/>
              </a:ext>
            </a:extLst>
          </p:cNvPr>
          <p:cNvSpPr/>
          <p:nvPr/>
        </p:nvSpPr>
        <p:spPr>
          <a:xfrm>
            <a:off x="3923929" y="3263310"/>
            <a:ext cx="432047" cy="2340905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AAC08AC-925A-491B-A6C9-FE7546041ECC}"/>
              </a:ext>
            </a:extLst>
          </p:cNvPr>
          <p:cNvSpPr/>
          <p:nvPr/>
        </p:nvSpPr>
        <p:spPr>
          <a:xfrm>
            <a:off x="2374776" y="3643188"/>
            <a:ext cx="432048" cy="158115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EB09-557B-4A3C-B674-B637ED064CDF}"/>
              </a:ext>
            </a:extLst>
          </p:cNvPr>
          <p:cNvSpPr/>
          <p:nvPr/>
        </p:nvSpPr>
        <p:spPr>
          <a:xfrm>
            <a:off x="1979712" y="3212976"/>
            <a:ext cx="1224136" cy="430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1B274-B8BE-4D83-A1F3-F4EC062AD70E}"/>
              </a:ext>
            </a:extLst>
          </p:cNvPr>
          <p:cNvSpPr/>
          <p:nvPr/>
        </p:nvSpPr>
        <p:spPr>
          <a:xfrm>
            <a:off x="4436639" y="5016196"/>
            <a:ext cx="3375721" cy="717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Click to reset </a:t>
            </a:r>
            <a:r>
              <a:rPr lang="en-US" dirty="0" err="1">
                <a:solidFill>
                  <a:schemeClr val="tx1"/>
                </a:solidFill>
              </a:rPr>
              <a:t>openedProp</a:t>
            </a:r>
            <a:r>
              <a:rPr lang="en-US" dirty="0">
                <a:solidFill>
                  <a:schemeClr val="tx1"/>
                </a:solidFill>
              </a:rPr>
              <a:t> = false and render into default display</a:t>
            </a:r>
          </a:p>
        </p:txBody>
      </p:sp>
    </p:spTree>
    <p:extLst>
      <p:ext uri="{BB962C8B-B14F-4D97-AF65-F5344CB8AC3E}">
        <p14:creationId xmlns:p14="http://schemas.microsoft.com/office/powerpoint/2010/main" val="386942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Other </a:t>
            </a:r>
            <a:r>
              <a:rPr lang="en-US" altLang="zh-TW" sz="4800" b="1" dirty="0" err="1">
                <a:solidFill>
                  <a:srgbClr val="FFFF00"/>
                </a:solidFill>
              </a:rPr>
              <a:t>SideNav</a:t>
            </a:r>
            <a:r>
              <a:rPr lang="en-US" altLang="zh-TW" sz="4800" b="1" dirty="0">
                <a:solidFill>
                  <a:srgbClr val="FFFF00"/>
                </a:solidFill>
              </a:rPr>
              <a:t> Toggles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2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Toggle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r>
              <a:rPr lang="en-US" altLang="zh-TW" b="1" dirty="0">
                <a:solidFill>
                  <a:srgbClr val="FFFF00"/>
                </a:solidFill>
              </a:rPr>
              <a:t>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775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Toggle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display.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04406" y="6173787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EEE42-5D0F-42C9-A944-FC6C1C00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13513"/>
            <a:ext cx="8423850" cy="20046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874EBC-DF7D-45C8-80ED-7F152B9CF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48" y="4196109"/>
            <a:ext cx="3528391" cy="106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85708-0CDA-4B9A-8053-2B4E7FC81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37" y="4142184"/>
            <a:ext cx="3674978" cy="11708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77B9BE8-5081-4255-B2E2-2DA157111038}"/>
              </a:ext>
            </a:extLst>
          </p:cNvPr>
          <p:cNvSpPr/>
          <p:nvPr/>
        </p:nvSpPr>
        <p:spPr>
          <a:xfrm>
            <a:off x="3916832" y="4565509"/>
            <a:ext cx="925035" cy="432048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81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we import the “</a:t>
            </a:r>
            <a:r>
              <a:rPr lang="en-US" sz="1600" dirty="0" err="1">
                <a:solidFill>
                  <a:schemeClr val="tx1"/>
                </a:solidFill>
              </a:rPr>
              <a:t>MatSidenavModule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3A015-1F60-4204-B049-07E7FD69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15" y="2145728"/>
            <a:ext cx="4433862" cy="43857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47B314-24DC-4ABB-BA47-32F970D646EB}"/>
              </a:ext>
            </a:extLst>
          </p:cNvPr>
          <p:cNvSpPr/>
          <p:nvPr/>
        </p:nvSpPr>
        <p:spPr>
          <a:xfrm>
            <a:off x="2699792" y="3501008"/>
            <a:ext cx="1152128" cy="161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6FD8D6-9ED1-4379-A563-C52161AD859D}"/>
              </a:ext>
            </a:extLst>
          </p:cNvPr>
          <p:cNvSpPr/>
          <p:nvPr/>
        </p:nvSpPr>
        <p:spPr>
          <a:xfrm>
            <a:off x="2699792" y="5190224"/>
            <a:ext cx="1152128" cy="161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11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add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into our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includes three components: mat-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-container (main container), mat-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), and mat-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-content (the main content).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important that you put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and content inside the main container.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put header or footer outside the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FC938-5D3B-415C-9C95-25F3BBFB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3" y="3638554"/>
            <a:ext cx="7769894" cy="15015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DB5A7F-5522-4962-8A8F-E8405BADD939}"/>
              </a:ext>
            </a:extLst>
          </p:cNvPr>
          <p:cNvSpPr/>
          <p:nvPr/>
        </p:nvSpPr>
        <p:spPr>
          <a:xfrm>
            <a:off x="1115616" y="3795438"/>
            <a:ext cx="1694693" cy="563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F9122-9F54-41A4-A559-A736BFB62791}"/>
              </a:ext>
            </a:extLst>
          </p:cNvPr>
          <p:cNvSpPr/>
          <p:nvPr/>
        </p:nvSpPr>
        <p:spPr>
          <a:xfrm>
            <a:off x="4860032" y="4293096"/>
            <a:ext cx="3826768" cy="1944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425C23-4608-4B2B-8366-8580A487AB66}"/>
              </a:ext>
            </a:extLst>
          </p:cNvPr>
          <p:cNvSpPr/>
          <p:nvPr/>
        </p:nvSpPr>
        <p:spPr>
          <a:xfrm>
            <a:off x="5004048" y="4874246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SideNav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61341D-EC2B-46B7-BF08-7DD5A5B04B5D}"/>
              </a:ext>
            </a:extLst>
          </p:cNvPr>
          <p:cNvSpPr/>
          <p:nvPr/>
        </p:nvSpPr>
        <p:spPr>
          <a:xfrm>
            <a:off x="6372199" y="4855861"/>
            <a:ext cx="2084747" cy="1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6B6CA5-49AF-46FE-B9F3-033EEF89DAF1}"/>
              </a:ext>
            </a:extLst>
          </p:cNvPr>
          <p:cNvSpPr/>
          <p:nvPr/>
        </p:nvSpPr>
        <p:spPr>
          <a:xfrm>
            <a:off x="5004048" y="4421943"/>
            <a:ext cx="1440160" cy="34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47872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see the main content but the </a:t>
            </a:r>
            <a:r>
              <a:rPr lang="en-US" sz="1600" dirty="0" err="1">
                <a:solidFill>
                  <a:schemeClr val="tx1"/>
                </a:solidFill>
              </a:rPr>
              <a:t>SideBar</a:t>
            </a:r>
            <a:r>
              <a:rPr lang="en-US" sz="1600" dirty="0">
                <a:solidFill>
                  <a:schemeClr val="tx1"/>
                </a:solidFill>
              </a:rPr>
              <a:t> is not seen.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is always hidden by default.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several ways to open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5E0EB-66B7-43A4-8AC6-B6474EE8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30219"/>
            <a:ext cx="5172075" cy="1781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491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0C6941-E8CA-48AD-9BB7-AC7ABB32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4057650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41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easiest way is to add the opened </a:t>
            </a:r>
            <a:r>
              <a:rPr lang="en-US" sz="1600" dirty="0" err="1">
                <a:solidFill>
                  <a:schemeClr val="tx1"/>
                </a:solidFill>
              </a:rPr>
              <a:t>sidenv</a:t>
            </a:r>
            <a:r>
              <a:rPr lang="en-US" sz="1600" dirty="0">
                <a:solidFill>
                  <a:schemeClr val="tx1"/>
                </a:solidFill>
              </a:rPr>
              <a:t> for the open component.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speficitcaiton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is more clear,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overlap the main content.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48D374-2117-444D-9DAC-78AB1EC66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722" y="4631928"/>
            <a:ext cx="4014882" cy="17982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C7ECEA-65E4-4ABC-825C-2ACBCF44141C}"/>
              </a:ext>
            </a:extLst>
          </p:cNvPr>
          <p:cNvSpPr/>
          <p:nvPr/>
        </p:nvSpPr>
        <p:spPr>
          <a:xfrm>
            <a:off x="2267744" y="4631928"/>
            <a:ext cx="648072" cy="309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30D6DC-72E8-4CD0-8F66-5A8EFF53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679" y="2328862"/>
            <a:ext cx="40386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100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Toggle </a:t>
            </a:r>
            <a:r>
              <a:rPr lang="en-US" altLang="zh-TW" sz="4800" b="1" dirty="0" err="1">
                <a:solidFill>
                  <a:srgbClr val="FFFF00"/>
                </a:solidFill>
              </a:rPr>
              <a:t>SideNav</a:t>
            </a:r>
            <a:r>
              <a:rPr lang="en-US" altLang="zh-TW" sz="4800" b="1" dirty="0">
                <a:solidFill>
                  <a:srgbClr val="FFFF00"/>
                </a:solidFill>
              </a:rPr>
              <a:t> Display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F71DBF-3AF6-468E-AF50-B22213AA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87" y="2861129"/>
            <a:ext cx="5202957" cy="3667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Toggle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r>
              <a:rPr lang="en-US" altLang="zh-TW" b="1" dirty="0">
                <a:solidFill>
                  <a:srgbClr val="FFFF00"/>
                </a:solidFill>
              </a:rPr>
              <a:t>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Once we close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, how do we re-open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? Right now, there is no way to reopen the </a:t>
            </a:r>
            <a:r>
              <a:rPr lang="en-US" sz="1600" dirty="0" err="1">
                <a:solidFill>
                  <a:schemeClr val="tx1"/>
                </a:solidFill>
              </a:rPr>
              <a:t>sidenav</a:t>
            </a:r>
            <a:r>
              <a:rPr lang="en-US" sz="1600" dirty="0">
                <a:solidFill>
                  <a:schemeClr val="tx1"/>
                </a:solidFill>
              </a:rPr>
              <a:t> again.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Rather than </a:t>
            </a:r>
            <a:r>
              <a:rPr lang="en-US" sz="1600" dirty="0">
                <a:solidFill>
                  <a:srgbClr val="FF0000"/>
                </a:solidFill>
              </a:rPr>
              <a:t>opened attribute</a:t>
            </a:r>
            <a:r>
              <a:rPr lang="en-US" sz="1600" dirty="0">
                <a:solidFill>
                  <a:schemeClr val="tx1"/>
                </a:solidFill>
              </a:rPr>
              <a:t>, we can </a:t>
            </a:r>
            <a:r>
              <a:rPr lang="en-US" sz="1600" dirty="0">
                <a:solidFill>
                  <a:srgbClr val="FF0000"/>
                </a:solidFill>
              </a:rPr>
              <a:t>bind opened attribute into the property </a:t>
            </a:r>
            <a:r>
              <a:rPr lang="en-US" sz="1600" dirty="0">
                <a:solidFill>
                  <a:schemeClr val="tx1"/>
                </a:solidFill>
              </a:rPr>
              <a:t>and then control by the button.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</a:t>
            </a:r>
            <a:r>
              <a:rPr lang="en-US" sz="1600" dirty="0" err="1">
                <a:solidFill>
                  <a:schemeClr val="tx1"/>
                </a:solidFill>
              </a:rPr>
              <a:t>formsModule</a:t>
            </a:r>
            <a:r>
              <a:rPr lang="en-US" sz="1600" dirty="0">
                <a:solidFill>
                  <a:schemeClr val="tx1"/>
                </a:solidFill>
              </a:rPr>
              <a:t>. In </a:t>
            </a:r>
            <a:r>
              <a:rPr lang="en-US" sz="1600" dirty="0" err="1">
                <a:solidFill>
                  <a:schemeClr val="tx1"/>
                </a:solidFill>
              </a:rPr>
              <a:t>app.modules</a:t>
            </a:r>
            <a:r>
              <a:rPr lang="en-US" sz="1600" dirty="0">
                <a:solidFill>
                  <a:schemeClr val="tx1"/>
                </a:solidFill>
              </a:rPr>
              <a:t>, we import the </a:t>
            </a:r>
            <a:r>
              <a:rPr lang="en-US" sz="1600" dirty="0" err="1">
                <a:solidFill>
                  <a:schemeClr val="tx1"/>
                </a:solidFill>
              </a:rPr>
              <a:t>formsModule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7ECEA-65E4-4ABC-825C-2ACBCF44141C}"/>
              </a:ext>
            </a:extLst>
          </p:cNvPr>
          <p:cNvSpPr/>
          <p:nvPr/>
        </p:nvSpPr>
        <p:spPr>
          <a:xfrm>
            <a:off x="2411760" y="3950686"/>
            <a:ext cx="2880320" cy="198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C8489-E1B7-4AAF-86C3-FCF51AE3A26C}"/>
              </a:ext>
            </a:extLst>
          </p:cNvPr>
          <p:cNvSpPr/>
          <p:nvPr/>
        </p:nvSpPr>
        <p:spPr>
          <a:xfrm>
            <a:off x="2590800" y="5490044"/>
            <a:ext cx="1045096" cy="198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67466F-F20C-4115-AA1B-28C26020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7901"/>
            <a:ext cx="392430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Toggle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r>
              <a:rPr lang="en-US" altLang="zh-TW" b="1" dirty="0">
                <a:solidFill>
                  <a:srgbClr val="FFFF00"/>
                </a:solidFill>
              </a:rPr>
              <a:t>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 err="1">
                <a:solidFill>
                  <a:schemeClr val="tx1"/>
                </a:solidFill>
              </a:rPr>
              <a:t>app.component</a:t>
            </a:r>
            <a:r>
              <a:rPr lang="en-US" sz="1600" dirty="0">
                <a:solidFill>
                  <a:schemeClr val="tx1"/>
                </a:solidFill>
              </a:rPr>
              <a:t>, add property </a:t>
            </a:r>
            <a:r>
              <a:rPr lang="en-US" sz="1600" dirty="0" err="1">
                <a:solidFill>
                  <a:schemeClr val="tx1"/>
                </a:solidFill>
              </a:rPr>
              <a:t>openedProp</a:t>
            </a:r>
            <a:r>
              <a:rPr lang="en-US" sz="1600" dirty="0">
                <a:solidFill>
                  <a:schemeClr val="tx1"/>
                </a:solidFill>
              </a:rPr>
              <a:t> and set to false.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7ECEA-65E4-4ABC-825C-2ACBCF44141C}"/>
              </a:ext>
            </a:extLst>
          </p:cNvPr>
          <p:cNvSpPr/>
          <p:nvPr/>
        </p:nvSpPr>
        <p:spPr>
          <a:xfrm>
            <a:off x="2771800" y="3551201"/>
            <a:ext cx="1440160" cy="294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EF503C4-DD9D-4F64-9EC3-EFB175FD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91" y="2663575"/>
            <a:ext cx="6257925" cy="3286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Toggle </a:t>
            </a:r>
            <a:r>
              <a:rPr lang="en-US" altLang="zh-TW" b="1" dirty="0" err="1">
                <a:solidFill>
                  <a:srgbClr val="FFFF00"/>
                </a:solidFill>
              </a:rPr>
              <a:t>SideNav</a:t>
            </a:r>
            <a:r>
              <a:rPr lang="en-US" altLang="zh-TW" b="1" dirty="0">
                <a:solidFill>
                  <a:srgbClr val="FFFF00"/>
                </a:solidFill>
              </a:rPr>
              <a:t> Display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7776864" cy="1353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app.acomponent.html, bind the </a:t>
            </a:r>
            <a:r>
              <a:rPr lang="en-US" sz="1600" dirty="0">
                <a:solidFill>
                  <a:srgbClr val="FF0000"/>
                </a:solidFill>
              </a:rPr>
              <a:t>opened attribute</a:t>
            </a:r>
            <a:r>
              <a:rPr lang="en-US" sz="1600" dirty="0">
                <a:solidFill>
                  <a:schemeClr val="tx1"/>
                </a:solidFill>
              </a:rPr>
              <a:t> to the property value </a:t>
            </a:r>
            <a:r>
              <a:rPr lang="en-US" sz="1600" dirty="0" err="1">
                <a:solidFill>
                  <a:srgbClr val="C00000"/>
                </a:solidFill>
              </a:rPr>
              <a:t>openedProp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by two-value biding. We use banana in box.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[(opened)] = “</a:t>
            </a:r>
            <a:r>
              <a:rPr lang="en-US" sz="1600" dirty="0" err="1">
                <a:solidFill>
                  <a:schemeClr val="tx1"/>
                </a:solidFill>
              </a:rPr>
              <a:t>openedProp</a:t>
            </a:r>
            <a:r>
              <a:rPr lang="en-US" sz="1600" dirty="0">
                <a:solidFill>
                  <a:schemeClr val="tx1"/>
                </a:solidFill>
              </a:rPr>
              <a:t>’ (“</a:t>
            </a:r>
            <a:r>
              <a:rPr lang="en-US" sz="1600" dirty="0" err="1">
                <a:solidFill>
                  <a:schemeClr val="tx1"/>
                </a:solidFill>
              </a:rPr>
              <a:t>openedProp</a:t>
            </a:r>
            <a:r>
              <a:rPr lang="en-US" sz="1600" dirty="0">
                <a:solidFill>
                  <a:schemeClr val="tx1"/>
                </a:solidFill>
              </a:rPr>
              <a:t>” is the property we just created.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button to reset the state (click)=“</a:t>
            </a:r>
            <a:r>
              <a:rPr lang="en-US" sz="1600" dirty="0" err="1">
                <a:solidFill>
                  <a:schemeClr val="tx1"/>
                </a:solidFill>
              </a:rPr>
              <a:t>openedProp</a:t>
            </a:r>
            <a:r>
              <a:rPr lang="en-US" sz="1600" dirty="0">
                <a:solidFill>
                  <a:schemeClr val="tx1"/>
                </a:solidFill>
              </a:rPr>
              <a:t>=!</a:t>
            </a:r>
            <a:r>
              <a:rPr lang="en-US" sz="1600" dirty="0" err="1">
                <a:solidFill>
                  <a:schemeClr val="tx1"/>
                </a:solidFill>
              </a:rPr>
              <a:t>openedProp</a:t>
            </a:r>
            <a:r>
              <a:rPr lang="en-US" sz="1600" dirty="0">
                <a:solidFill>
                  <a:schemeClr val="tx1"/>
                </a:solidFill>
              </a:rPr>
              <a:t>”: set to !false = true.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https://www.youtube.com/watch?v=v8NpQYH2O5M&amp;list=PLC3y8-rFHvwilEuCqFGTL5Gt5U6deIrsU&amp;index=11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499C3-A74D-41A8-BA63-E1ADC8660E65}"/>
              </a:ext>
            </a:extLst>
          </p:cNvPr>
          <p:cNvSpPr/>
          <p:nvPr/>
        </p:nvSpPr>
        <p:spPr>
          <a:xfrm>
            <a:off x="3707199" y="473015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8532E-F0C4-4DD6-95CC-6422FC976252}"/>
              </a:ext>
            </a:extLst>
          </p:cNvPr>
          <p:cNvSpPr/>
          <p:nvPr/>
        </p:nvSpPr>
        <p:spPr>
          <a:xfrm>
            <a:off x="541198" y="2843970"/>
            <a:ext cx="1662620" cy="13220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opened attribute in two-way binding [()]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864D5A-3CED-4BB1-BC0C-82A2BF33E49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1372508" y="4166053"/>
            <a:ext cx="2694731" cy="5641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A9F2BF4-100D-4C40-815B-34D526BDC36D}"/>
              </a:ext>
            </a:extLst>
          </p:cNvPr>
          <p:cNvSpPr/>
          <p:nvPr/>
        </p:nvSpPr>
        <p:spPr>
          <a:xfrm>
            <a:off x="4555600" y="4730156"/>
            <a:ext cx="8730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B14A4-309E-4A53-960E-98067DC6036A}"/>
              </a:ext>
            </a:extLst>
          </p:cNvPr>
          <p:cNvSpPr/>
          <p:nvPr/>
        </p:nvSpPr>
        <p:spPr>
          <a:xfrm>
            <a:off x="5428620" y="3418023"/>
            <a:ext cx="3222644" cy="764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Property “</a:t>
            </a:r>
            <a:r>
              <a:rPr lang="en-US" dirty="0" err="1">
                <a:solidFill>
                  <a:schemeClr val="tx1"/>
                </a:solidFill>
              </a:rPr>
              <a:t>openedProp</a:t>
            </a:r>
            <a:r>
              <a:rPr lang="en-US" dirty="0">
                <a:solidFill>
                  <a:schemeClr val="tx1"/>
                </a:solidFill>
              </a:rPr>
              <a:t>” defined in </a:t>
            </a:r>
            <a:r>
              <a:rPr lang="en-US" dirty="0" err="1">
                <a:solidFill>
                  <a:schemeClr val="tx1"/>
                </a:solidFill>
              </a:rPr>
              <a:t>app.component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01DCC9-133A-4027-864B-B1F02D5515E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963953" y="4182727"/>
            <a:ext cx="2075989" cy="5474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FFB92-CB63-4A1B-9561-B58FA231C445}"/>
              </a:ext>
            </a:extLst>
          </p:cNvPr>
          <p:cNvSpPr/>
          <p:nvPr/>
        </p:nvSpPr>
        <p:spPr>
          <a:xfrm>
            <a:off x="2908340" y="5140167"/>
            <a:ext cx="3285221" cy="262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D34D3D-801F-491E-8F95-C162DAA3ECF6}"/>
              </a:ext>
            </a:extLst>
          </p:cNvPr>
          <p:cNvSpPr/>
          <p:nvPr/>
        </p:nvSpPr>
        <p:spPr>
          <a:xfrm>
            <a:off x="4550950" y="5701879"/>
            <a:ext cx="3222644" cy="764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 button to set the property state “</a:t>
            </a:r>
            <a:r>
              <a:rPr lang="en-US" dirty="0" err="1">
                <a:solidFill>
                  <a:schemeClr val="tx1"/>
                </a:solidFill>
              </a:rPr>
              <a:t>openedProp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226D51-928E-4308-BA0F-5A08C1DB380C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flipH="1" flipV="1">
            <a:off x="4550951" y="5402271"/>
            <a:ext cx="1611321" cy="299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2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583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11 SideNav</vt:lpstr>
      <vt:lpstr>11 SideNav</vt:lpstr>
      <vt:lpstr>11 SideNav</vt:lpstr>
      <vt:lpstr>11 SideNav</vt:lpstr>
      <vt:lpstr>11 SideNav</vt:lpstr>
      <vt:lpstr>11.1 Toggle SideNav Display</vt:lpstr>
      <vt:lpstr>1.1 Toggle SideNav Display</vt:lpstr>
      <vt:lpstr>1.1 Toggle SideNav Display</vt:lpstr>
      <vt:lpstr>1.1 Toggle SideNav Display</vt:lpstr>
      <vt:lpstr>1.1 Toggle SideNav Display</vt:lpstr>
      <vt:lpstr>11.2 Other SideNav Toggles</vt:lpstr>
      <vt:lpstr>1.1 Toggle SideNav Display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735</cp:revision>
  <dcterms:created xsi:type="dcterms:W3CDTF">2018-09-28T16:40:41Z</dcterms:created>
  <dcterms:modified xsi:type="dcterms:W3CDTF">2019-05-21T22:57:08Z</dcterms:modified>
</cp:coreProperties>
</file>