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35AB-8E41-4D0D-8091-AEDD88B771AD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</p14:sldIdLst>
        </p14:section>
        <p14:section name="Untitled Section" id="{E6DC633F-FD25-499B-AAA8-EB269CEE10AD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7" d="100"/>
          <a:sy n="87" d="100"/>
        </p:scale>
        <p:origin x="120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KxVoq2HyM&amp;list=PLC3y8-rFHvwilEuCqFGTL5Gt5U6deIrsU&amp;index=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_KxVoq2HyM&amp;list=PLC3y8-rFHvwilEuCqFGTL5Gt5U6deIrsU&amp;index=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Button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7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11E3E8-BC33-4373-B10B-C4A0499D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07337"/>
            <a:ext cx="5415914" cy="241883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discusses Toggle Button.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607541" y="2301174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058389" y="2915427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E00CE-5FA4-4E61-BBE2-42C2D938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52" y="2907947"/>
            <a:ext cx="5019675" cy="1190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571E22-D654-4654-9EC2-1776CC7CE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4788197"/>
            <a:ext cx="3140000" cy="11655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26245C-A597-4CA9-B636-E21B6DEF4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429" y="4751391"/>
            <a:ext cx="3344683" cy="115078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EE5BC4BB-6D18-45BC-B693-AE75C6D6893D}"/>
              </a:ext>
            </a:extLst>
          </p:cNvPr>
          <p:cNvSpPr/>
          <p:nvPr/>
        </p:nvSpPr>
        <p:spPr>
          <a:xfrm>
            <a:off x="4045261" y="5081246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310DC7-138E-43A0-9035-3BC593C3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3003"/>
            <a:ext cx="568642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the toggle button state variable.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2700611" y="2332991"/>
            <a:ext cx="1549152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51896-2A90-4BC8-99A3-8742822A9A56}"/>
              </a:ext>
            </a:extLst>
          </p:cNvPr>
          <p:cNvSpPr/>
          <p:nvPr/>
        </p:nvSpPr>
        <p:spPr>
          <a:xfrm>
            <a:off x="1379201" y="2573993"/>
            <a:ext cx="2035696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A0D99-20B4-43E6-AA1A-3633D738A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44195"/>
            <a:ext cx="3510190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B5F472-721A-4EAA-BA48-09D56E2CA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3753120"/>
            <a:ext cx="2816668" cy="9849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ACE338B-7EA7-48CC-912B-21114AA0374F}"/>
              </a:ext>
            </a:extLst>
          </p:cNvPr>
          <p:cNvSpPr/>
          <p:nvPr/>
        </p:nvSpPr>
        <p:spPr>
          <a:xfrm>
            <a:off x="4176082" y="4077072"/>
            <a:ext cx="1180482" cy="53407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3D4314-29A6-41ED-AF31-6A06BCB0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76" y="1879277"/>
            <a:ext cx="5991225" cy="1419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Change the default state from false to true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4805289" y="2610677"/>
            <a:ext cx="674527" cy="2410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3553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B24B13E-2AEB-4C1E-9A68-572320B2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807337"/>
            <a:ext cx="7305675" cy="1495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Ripple Attribute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292080" y="2528556"/>
            <a:ext cx="1095425" cy="2523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FB601D-B7B5-480B-889F-E0BA204FB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588690"/>
            <a:ext cx="469582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79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2D56A9-DB4D-4AA6-9107-9F65E0633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3" y="2083300"/>
            <a:ext cx="8105775" cy="1247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894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Disable Button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8980E9-94E7-488C-A95E-37269EC2A1CC}"/>
              </a:ext>
            </a:extLst>
          </p:cNvPr>
          <p:cNvSpPr/>
          <p:nvPr/>
        </p:nvSpPr>
        <p:spPr>
          <a:xfrm>
            <a:off x="5652121" y="2581000"/>
            <a:ext cx="720080" cy="2719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4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996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Toggle buttons are normally group together as the radio button or check boxes.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By default, it is the radio button. Only one of them is activate.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3ACD3-6899-48EF-9F90-B814D16E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496496"/>
            <a:ext cx="49434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9C736-85FB-485D-A78C-709571DA3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369944"/>
            <a:ext cx="5876925" cy="1952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215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Add for multiple value toggle button. The values are comma separated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DCBB7-6565-41EC-8D9B-63E351A2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90" y="3833201"/>
            <a:ext cx="5362575" cy="1685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4C1D-CD96-45F5-9C77-CA62B4F9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77900"/>
            <a:ext cx="6734175" cy="1876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69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Button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listen to the change event and execute some code written in the component class.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can also get hold of the template reference variable in the class component and perform any </a:t>
            </a:r>
            <a:r>
              <a:rPr lang="en-US" sz="1600">
                <a:solidFill>
                  <a:schemeClr val="tx1"/>
                </a:solidFill>
              </a:rPr>
              <a:t>required operation.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https://www.youtube.com/watch?v=cRvqC9hPbLI&amp;list=PLC3y8-rFHvwilEuCqFGTL5Gt5U6deIrsU&amp;index=6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2019/5/20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48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352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5 Button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554</cp:revision>
  <dcterms:created xsi:type="dcterms:W3CDTF">2018-09-28T16:40:41Z</dcterms:created>
  <dcterms:modified xsi:type="dcterms:W3CDTF">2019-05-20T22:55:07Z</dcterms:modified>
</cp:coreProperties>
</file>