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14" d="100"/>
          <a:sy n="114" d="100"/>
        </p:scale>
        <p:origin x="25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V8emCBmFHk&amp;list=PLC3y8-rFHvwilEuCqFGTL5Gt5U6deIrsU&amp;index=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V8emCBmFHk&amp;list=PLC3y8-rFHvwilEuCqFGTL5Gt5U6deIrsU&amp;index=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V8emCBmFHk&amp;list=PLC3y8-rFHvwilEuCqFGTL5Gt5U6deIrsU&amp;index=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Angular Material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1437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Angular Material?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Angular Material is a UI component Library. What is that mean?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Angular Material provides us components to build awesome user interfaces in quick time.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is also an implementation of Google’s material design specification.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Just like we have Material UI for React, </a:t>
            </a:r>
            <a:r>
              <a:rPr lang="en-US" sz="1600" dirty="0" err="1">
                <a:solidFill>
                  <a:schemeClr val="tx1"/>
                </a:solidFill>
              </a:rPr>
              <a:t>Vuetify</a:t>
            </a:r>
            <a:r>
              <a:rPr lang="en-US" sz="1600" dirty="0">
                <a:solidFill>
                  <a:schemeClr val="tx1"/>
                </a:solidFill>
              </a:rPr>
              <a:t> for Vue, we have Angular Material, we have Angular Material for Angular.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use the component library to build and the clean and elegant UI.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hlinkClick r:id="rId2"/>
              </a:rPr>
              <a:t>https://www.youtube.com/watch?v=bV8emCBmFHk&amp;list=PLC3y8-rFHvwilEuCqFGTL5Gt5U6deIrsU&amp;index=1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941AB1-C486-4BAA-AAD2-EA1C303DD1C2}"/>
              </a:ext>
            </a:extLst>
          </p:cNvPr>
          <p:cNvSpPr/>
          <p:nvPr/>
        </p:nvSpPr>
        <p:spPr>
          <a:xfrm>
            <a:off x="1438672" y="3767446"/>
            <a:ext cx="1115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D8B8E-9A07-4A13-B480-3CC36C746C32}"/>
              </a:ext>
            </a:extLst>
          </p:cNvPr>
          <p:cNvSpPr/>
          <p:nvPr/>
        </p:nvSpPr>
        <p:spPr>
          <a:xfrm>
            <a:off x="1276164" y="4948116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UI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3916A1-EB77-47D2-9F34-C6E153AE2C2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96244" y="4271502"/>
            <a:ext cx="0" cy="67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B0B20F-A825-485E-B4AC-40BEEBBEF27B}"/>
              </a:ext>
            </a:extLst>
          </p:cNvPr>
          <p:cNvSpPr/>
          <p:nvPr/>
        </p:nvSpPr>
        <p:spPr>
          <a:xfrm>
            <a:off x="3419872" y="3788418"/>
            <a:ext cx="1115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13C52-45DB-4D9E-8464-0365789E6E57}"/>
              </a:ext>
            </a:extLst>
          </p:cNvPr>
          <p:cNvSpPr/>
          <p:nvPr/>
        </p:nvSpPr>
        <p:spPr>
          <a:xfrm>
            <a:off x="3257364" y="4957901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Vuetify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CA8B0B-6055-4FE7-8F03-0355B28494F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977444" y="4292474"/>
            <a:ext cx="0" cy="66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A4EEF47-4FBF-4FAB-8787-77901323D9A5}"/>
              </a:ext>
            </a:extLst>
          </p:cNvPr>
          <p:cNvSpPr/>
          <p:nvPr/>
        </p:nvSpPr>
        <p:spPr>
          <a:xfrm>
            <a:off x="5615088" y="3789040"/>
            <a:ext cx="1115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3FDC1F-5C9F-4CF7-AC90-0057D97380FF}"/>
              </a:ext>
            </a:extLst>
          </p:cNvPr>
          <p:cNvSpPr/>
          <p:nvPr/>
        </p:nvSpPr>
        <p:spPr>
          <a:xfrm>
            <a:off x="5271540" y="4973554"/>
            <a:ext cx="180224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Material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684B32-629E-4242-BE50-5DD869E2480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172660" y="4293096"/>
            <a:ext cx="1" cy="68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Prerequisites: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CSS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JavaScript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Basic knowledge of Angular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Current Angular major version: Angular 7.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https://www.youtube.com/watch?v=bV8emCBmFHk&amp;list=PLC3y8-rFHvwilEuCqFGTL5Gt5U6deIrsU&amp;index=1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Angular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Topic: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Angular Material to an Application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Typography (Type and Style) in Angular.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Components that make up the library: The components fall under 6 major categories.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Buttons and Indicators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Navigation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Layout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Form Controls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Popups and Modals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Data Tables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not look at every single one of them but we will look at the important ones. We will know how each individual angular material component work.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use the knowledge to build your application based on our </a:t>
            </a:r>
            <a:r>
              <a:rPr lang="en-US" sz="1600">
                <a:solidFill>
                  <a:schemeClr val="tx1"/>
                </a:solidFill>
              </a:rPr>
              <a:t>applicaiotn </a:t>
            </a:r>
            <a:r>
              <a:rPr lang="en-US" sz="1600" dirty="0">
                <a:solidFill>
                  <a:schemeClr val="tx1"/>
                </a:solidFill>
              </a:rPr>
              <a:t>requirements.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https://www.youtube.com/watch?v=bV8emCBmFHk&amp;list=PLC3y8-rFHvwilEuCqFGTL5Gt5U6deIrsU&amp;index=1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6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291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 Angular Material Introduction</vt:lpstr>
      <vt:lpstr>1 Angular Introduction</vt:lpstr>
      <vt:lpstr>1 Angular Introduction</vt:lpstr>
      <vt:lpstr>1 Angular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329</cp:revision>
  <dcterms:created xsi:type="dcterms:W3CDTF">2018-09-28T16:40:41Z</dcterms:created>
  <dcterms:modified xsi:type="dcterms:W3CDTF">2019-05-15T22:25:38Z</dcterms:modified>
</cp:coreProperties>
</file>