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5" d="100"/>
          <a:sy n="95" d="100"/>
        </p:scale>
        <p:origin x="60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Home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E82B-5E93-4CFF-98D7-9DB68747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50" y="3692524"/>
            <a:ext cx="969164" cy="888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Home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is the most popular HTML, CSS, and JavaScript framework for developing responsive, mobile-first websites.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 is completely free to download and use.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Bootstrap.css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Jquery.js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Bootstrap.js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01 Home</vt:lpstr>
      <vt:lpstr>01 Home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358</cp:revision>
  <dcterms:created xsi:type="dcterms:W3CDTF">2018-09-28T16:40:41Z</dcterms:created>
  <dcterms:modified xsi:type="dcterms:W3CDTF">2019-08-03T23:11:10Z</dcterms:modified>
</cp:coreProperties>
</file>