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68" r:id="rId9"/>
    <p:sldId id="271" r:id="rId10"/>
    <p:sldId id="270" r:id="rId11"/>
    <p:sldId id="272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1" d="100"/>
          <a:sy n="81" d="100"/>
        </p:scale>
        <p:origin x="10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default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etbootstrap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default.asp" TargetMode="External"/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etbootstrap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 Get Started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BE82B-5E93-4CFF-98D7-9DB68747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450" y="3692524"/>
            <a:ext cx="969164" cy="8886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Two Basic Bootstrap Pages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example shows the code for a basic Bootstrap page (with a responsive </a:t>
            </a:r>
            <a:r>
              <a:rPr lang="en-US" sz="1800" b="1" dirty="0">
                <a:solidFill>
                  <a:srgbClr val="C00000"/>
                </a:solidFill>
              </a:rPr>
              <a:t>fixed width container</a:t>
            </a:r>
            <a:r>
              <a:rPr lang="en-US" sz="1800" dirty="0">
                <a:solidFill>
                  <a:schemeClr val="tx1"/>
                </a:solidFill>
              </a:rPr>
              <a:t>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https://www.w3schools.com/bootstrap/default.asp</a:t>
            </a:r>
            <a:r>
              <a:rPr lang="en-US" sz="1600" dirty="0">
                <a:hlinkClick r:id="rId3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A4887EE-091B-4657-B372-1BD46793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4200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B8A68-E23C-4944-828B-3BB5CCCD5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425973"/>
            <a:ext cx="4092437" cy="296083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718484-EDAD-475B-B462-DF4F4A800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093692"/>
            <a:ext cx="4114800" cy="17015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6121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F2ADE5D-E955-4850-A6B2-AD0B1301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967892"/>
            <a:ext cx="5274550" cy="2476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example shows the code for a basic Bootstrap page (container with a </a:t>
            </a:r>
            <a:r>
              <a:rPr lang="en-US" sz="1800" b="1" dirty="0">
                <a:solidFill>
                  <a:srgbClr val="C00000"/>
                </a:solidFill>
              </a:rPr>
              <a:t>fluid with full width container</a:t>
            </a:r>
            <a:r>
              <a:rPr lang="en-US" sz="1800" dirty="0">
                <a:solidFill>
                  <a:schemeClr val="tx1"/>
                </a:solidFill>
              </a:rPr>
              <a:t>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https://www.w3schools.com/bootstrap/default.asp</a:t>
            </a:r>
            <a:r>
              <a:rPr lang="en-US" sz="1600" dirty="0">
                <a:hlinkClick r:id="rId4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A4887EE-091B-4657-B372-1BD46793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4200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2EDDD-16FD-491B-94D6-C7B2B4C3C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573" y="4162121"/>
            <a:ext cx="4772025" cy="2476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30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Bootstrap?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Bootstrap is a free front-end framework for faster and easier web development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Bootstrap also gives you the ability to easily create responsive designs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Responsive Web Design?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Responsive web design is about creating web sites which automatically adjust themselves to look good on all devices, from small phones to large desktops.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https://www.w3schools.com/bootstrap/default.asp</a:t>
            </a:r>
            <a:r>
              <a:rPr lang="en-US" sz="1600" dirty="0">
                <a:hlinkClick r:id="rId3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924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Bootstrap History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Bootstrap was developed by Mark Otto and Jacob Thornton at Twitter, and released as an open source product in August 2011 on GitHub.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June 2014 Bootstrap was the No.1 project on GitHub!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Segoe UI" panose="020B0502040204020203" pitchFamily="34" charset="0"/>
              </a:rPr>
              <a:t>Why Use Bootstrap?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Advantages of Bootstrap: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Easy to use:</a:t>
            </a:r>
            <a:r>
              <a:rPr lang="en-US" altLang="en-US" sz="1800" dirty="0">
                <a:solidFill>
                  <a:schemeClr val="tx1"/>
                </a:solidFill>
              </a:rPr>
              <a:t> Anybody with just basic knowledge of HTML and CSS can start using Bootstrap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Responsive features:</a:t>
            </a:r>
            <a:r>
              <a:rPr lang="en-US" altLang="en-US" sz="1800" dirty="0">
                <a:solidFill>
                  <a:schemeClr val="tx1"/>
                </a:solidFill>
              </a:rPr>
              <a:t> Bootstrap's responsive CSS adjusts to phones, tablets, and desktops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Mobile-first approach:</a:t>
            </a:r>
            <a:r>
              <a:rPr lang="en-US" altLang="en-US" sz="1800" dirty="0">
                <a:solidFill>
                  <a:schemeClr val="tx1"/>
                </a:solidFill>
              </a:rPr>
              <a:t> In Bootstrap 3, mobile-first styles are part of the core framework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Browser compatibility:</a:t>
            </a:r>
            <a:r>
              <a:rPr lang="en-US" altLang="en-US" sz="1800" dirty="0">
                <a:solidFill>
                  <a:schemeClr val="tx1"/>
                </a:solidFill>
              </a:rPr>
              <a:t> Bootstrap is compatible with all modern browsers (Chrome, Firefox, Internet Explorer, Edge, Safari, and Opera)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https://www.w3schools.com/bootstrap/default.asp</a:t>
            </a:r>
            <a:r>
              <a:rPr lang="en-US" sz="1600" dirty="0">
                <a:hlinkClick r:id="rId3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8DC8B95-A5E1-451F-BB6F-6E58D850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A4887EE-091B-4657-B372-1BD46793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4200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20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Where to Get Bootstrap?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two ways to start using Bootstrap on your own web site.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Bootstrap from getbootstrap.com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Include Bootstrap from a CDN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Downloading Bootstrap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want to download and host Bootstrap yourself, go to 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getbootstrap.com</a:t>
            </a:r>
            <a:r>
              <a:rPr lang="en-US" sz="1800" dirty="0">
                <a:solidFill>
                  <a:schemeClr val="tx1"/>
                </a:solidFill>
              </a:rPr>
              <a:t>, and follow the instructions there.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Bootstrap CDN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don't want to download and host Bootstrap yourself, you can include it from a CDN (Content Delivery Network).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MaxCDN</a:t>
            </a:r>
            <a:r>
              <a:rPr lang="en-US" sz="1800" dirty="0">
                <a:solidFill>
                  <a:schemeClr val="tx1"/>
                </a:solidFill>
              </a:rPr>
              <a:t> provides CDN support for Bootstrap's CSS and JavaScript. You must also include jQuery: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https://www.w3schools.com/bootstrap/default.asp</a:t>
            </a:r>
            <a:r>
              <a:rPr lang="en-US" sz="1600" dirty="0">
                <a:hlinkClick r:id="rId4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8DC8B95-A5E1-451F-BB6F-6E58D850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A4887EE-091B-4657-B372-1BD46793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4200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0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MaxCDN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&lt;!-- Latest compiled and minified CSS --&gt;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&lt;link </a:t>
            </a:r>
            <a:r>
              <a:rPr lang="en-US" sz="1600" dirty="0" err="1">
                <a:solidFill>
                  <a:schemeClr val="tx1"/>
                </a:solidFill>
              </a:rPr>
              <a:t>rel</a:t>
            </a:r>
            <a:r>
              <a:rPr lang="en-US" sz="1600" dirty="0">
                <a:solidFill>
                  <a:schemeClr val="tx1"/>
                </a:solidFill>
              </a:rPr>
              <a:t>="</a:t>
            </a:r>
            <a:r>
              <a:rPr lang="en-US" sz="1600" dirty="0" err="1">
                <a:solidFill>
                  <a:schemeClr val="tx1"/>
                </a:solidFill>
              </a:rPr>
              <a:t>stylesheet"href</a:t>
            </a:r>
            <a:r>
              <a:rPr lang="en-US" sz="1600" dirty="0">
                <a:solidFill>
                  <a:schemeClr val="tx1"/>
                </a:solidFill>
              </a:rPr>
              <a:t>="https://maxcdn.bootstrapcdn.com/bootstrap/3.4.0/</a:t>
            </a:r>
            <a:r>
              <a:rPr lang="en-US" sz="1600" dirty="0" err="1">
                <a:solidFill>
                  <a:schemeClr val="tx1"/>
                </a:solidFill>
              </a:rPr>
              <a:t>css</a:t>
            </a:r>
            <a:r>
              <a:rPr lang="en-US" sz="1600" dirty="0">
                <a:solidFill>
                  <a:schemeClr val="tx1"/>
                </a:solidFill>
              </a:rPr>
              <a:t>/bootstrap.min.css"&gt;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&lt;!-- jQuery library --&gt;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&lt;script 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="https://ajax.googleapis.com/ajax/libs/</a:t>
            </a:r>
            <a:r>
              <a:rPr lang="en-US" sz="1600" dirty="0" err="1">
                <a:solidFill>
                  <a:schemeClr val="tx1"/>
                </a:solidFill>
              </a:rPr>
              <a:t>jquery</a:t>
            </a:r>
            <a:r>
              <a:rPr lang="en-US" sz="1600" dirty="0">
                <a:solidFill>
                  <a:schemeClr val="tx1"/>
                </a:solidFill>
              </a:rPr>
              <a:t>/3.4.1/jquery.min.js"&gt;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&lt;/script&gt;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&lt;!-- Latest compiled JavaScript --&gt;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&lt;script 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="https://maxcdn.bootstrapcdn.com/bootstrap/3.4.0/</a:t>
            </a:r>
            <a:r>
              <a:rPr lang="en-US" sz="1600" dirty="0" err="1">
                <a:solidFill>
                  <a:schemeClr val="tx1"/>
                </a:solidFill>
              </a:rPr>
              <a:t>js</a:t>
            </a:r>
            <a:r>
              <a:rPr lang="en-US" sz="1600" dirty="0">
                <a:solidFill>
                  <a:schemeClr val="tx1"/>
                </a:solidFill>
              </a:rPr>
              <a:t>/bootstrap.min.js"&gt;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&lt;/script&gt;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https://www.w3schools.com/bootstrap/default.asp</a:t>
            </a:r>
            <a:r>
              <a:rPr lang="en-US" sz="1600" dirty="0">
                <a:hlinkClick r:id="rId3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8DC8B95-A5E1-451F-BB6F-6E58D850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A4887EE-091B-4657-B372-1BD46793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4200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5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One advantage of using the Bootstrap CDN: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Many users already have downloaded Bootstrap from </a:t>
            </a:r>
            <a:r>
              <a:rPr lang="en-US" sz="1800" dirty="0" err="1">
                <a:solidFill>
                  <a:schemeClr val="tx1"/>
                </a:solidFill>
              </a:rPr>
              <a:t>MaxCDN</a:t>
            </a:r>
            <a:r>
              <a:rPr lang="en-US" sz="1800" dirty="0">
                <a:solidFill>
                  <a:schemeClr val="tx1"/>
                </a:solidFill>
              </a:rPr>
              <a:t> when visiting another site.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a result, it will be loaded from cache when they visit your site, which leads to faster loading time.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Also, most CDN's will make sure that once a user requests a file from it, it will be served from the server closest to them, which also leads to faster loading time.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jQuery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Bootstrap uses jQuery for JavaScript plugins (like modals, tooltips,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).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However, if you just use the CSS part of Bootstrap, you don't need jQuery.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https://www.w3schools.com/bootstrap/default.asp</a:t>
            </a:r>
            <a:r>
              <a:rPr lang="en-US" sz="1600" dirty="0">
                <a:hlinkClick r:id="rId3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8DC8B95-A5E1-451F-BB6F-6E58D850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A4887EE-091B-4657-B372-1BD46793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4200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1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960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First Web Page With Bootstrap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Add the HTML5 doctype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Bootstrap uses HTML elements and CSS properties that require the HTML5 doctype.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Always include the HTML5 doctype at the beginning of the page, along with the </a:t>
            </a:r>
            <a:r>
              <a:rPr lang="en-US" sz="1800" dirty="0" err="1">
                <a:solidFill>
                  <a:schemeClr val="tx1"/>
                </a:solidFill>
              </a:rPr>
              <a:t>lang</a:t>
            </a:r>
            <a:r>
              <a:rPr lang="en-US" sz="1800" dirty="0">
                <a:solidFill>
                  <a:schemeClr val="tx1"/>
                </a:solidFill>
              </a:rPr>
              <a:t> attribute and the correct character set: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&lt;!DOCTYPE html&gt;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&lt;html </a:t>
            </a:r>
            <a:r>
              <a:rPr lang="en-US" sz="1800" dirty="0" err="1">
                <a:solidFill>
                  <a:schemeClr val="tx1"/>
                </a:solidFill>
              </a:rPr>
              <a:t>lang</a:t>
            </a:r>
            <a:r>
              <a:rPr lang="en-US" sz="1800" dirty="0">
                <a:solidFill>
                  <a:schemeClr val="tx1"/>
                </a:solidFill>
              </a:rPr>
              <a:t>="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“&gt;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&lt;head&gt;</a:t>
            </a:r>
          </a:p>
          <a:p>
            <a:pPr marL="1379538" lvl="2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&lt;meta charset="utf-8"&gt; 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&lt;/head&gt;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&lt;/html&gt;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https://www.w3schools.com/bootstrap/default.asp</a:t>
            </a:r>
            <a:r>
              <a:rPr lang="en-US" sz="1600" dirty="0">
                <a:hlinkClick r:id="rId3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8DC8B95-A5E1-451F-BB6F-6E58D850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A4887EE-091B-4657-B372-1BD46793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4200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2. Bootstrap 3 is mobile-first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Bootstrap 3 is designed to be responsive to mobile devices. Mobile-first styles are part of the core framework.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To ensure proper rendering and touch zooming, add the following &lt;meta&gt; tag inside the &lt;head&gt;element: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&lt;meta name="viewport" content="width=device-width, initial-scale=1"&gt;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 width=device-width part sets the width of the page to follow the screen-width of the device (which will vary depending on the device).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 initial-scale=1 part sets the initial zoom level when the page is first loaded by the browser.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https://www.w3schools.com/bootstrap/default.asp</a:t>
            </a:r>
            <a:r>
              <a:rPr lang="en-US" sz="1600" dirty="0">
                <a:hlinkClick r:id="rId3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A4887EE-091B-4657-B372-1BD46793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4200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6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3. Containers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Bootstrap also requires a containing element to wrap site contents.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There are two container classes to choose from: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</a:rPr>
              <a:t>The .container class provides a responsive </a:t>
            </a:r>
            <a:r>
              <a:rPr lang="en-US" altLang="en-US" sz="1800" b="1" dirty="0">
                <a:solidFill>
                  <a:schemeClr val="tx1"/>
                </a:solidFill>
              </a:rPr>
              <a:t>fixed width container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</a:rPr>
              <a:t>The .container-fluid class provides a </a:t>
            </a:r>
            <a:r>
              <a:rPr lang="en-US" altLang="en-US" sz="1800" b="1" dirty="0">
                <a:solidFill>
                  <a:schemeClr val="tx1"/>
                </a:solidFill>
              </a:rPr>
              <a:t>full width container</a:t>
            </a:r>
            <a:r>
              <a:rPr lang="en-US" altLang="en-US" sz="1800" dirty="0">
                <a:solidFill>
                  <a:schemeClr val="tx1"/>
                </a:solidFill>
              </a:rPr>
              <a:t>, spanning the entire width of the viewport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https://www.w3schools.com/bootstrap/default.asp</a:t>
            </a:r>
            <a:r>
              <a:rPr lang="en-US" sz="1600" dirty="0">
                <a:hlinkClick r:id="rId3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A4887EE-091B-4657-B372-1BD46793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4200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44E6F-8FDB-40CE-9D43-9B84FDCCA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95" y="3429000"/>
            <a:ext cx="7667625" cy="1400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550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673</Words>
  <Application>Microsoft Office PowerPoint</Application>
  <PresentationFormat>On-screen Show (4:3)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02 Get Started</vt:lpstr>
      <vt:lpstr>02 Get Started</vt:lpstr>
      <vt:lpstr>02 Get Started</vt:lpstr>
      <vt:lpstr>02 Get Started</vt:lpstr>
      <vt:lpstr>02 Get Started</vt:lpstr>
      <vt:lpstr>02 Get Started</vt:lpstr>
      <vt:lpstr>02 Get Started</vt:lpstr>
      <vt:lpstr>02 Get Started</vt:lpstr>
      <vt:lpstr>02 Get Started</vt:lpstr>
      <vt:lpstr>02 Get Started</vt:lpstr>
      <vt:lpstr>02 Get Started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386</cp:revision>
  <dcterms:created xsi:type="dcterms:W3CDTF">2018-09-28T16:40:41Z</dcterms:created>
  <dcterms:modified xsi:type="dcterms:W3CDTF">2019-08-04T00:21:27Z</dcterms:modified>
</cp:coreProperties>
</file>