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1" d="100"/>
          <a:sy n="81" d="100"/>
        </p:scale>
        <p:origin x="10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Grid Basic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E82B-5E93-4CFF-98D7-9DB68747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50" y="3692524"/>
            <a:ext cx="969164" cy="888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Bootstrap Grid System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Bootstrap's grid system allows up to 12 columns across the page.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 not want to use all 12 columns individually, you can group the columns together to create wider columns.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Bootstrap's grid system is responsive, and the columns will re-arrange automatically depending on the screen size.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B9A62-636C-4460-A984-DE62F4357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08" y="3398490"/>
            <a:ext cx="66294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Grid Classes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Bootstrap grid system has four classes: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xs</a:t>
            </a:r>
            <a:r>
              <a:rPr lang="en-US" altLang="en-US" sz="1800" dirty="0">
                <a:solidFill>
                  <a:schemeClr val="tx1"/>
                </a:solidFill>
              </a:rPr>
              <a:t> (for phones - screens less than 768px wide)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</a:rPr>
              <a:t>sm</a:t>
            </a:r>
            <a:r>
              <a:rPr lang="en-US" altLang="en-US" sz="1800" dirty="0">
                <a:solidFill>
                  <a:schemeClr val="tx1"/>
                </a:solidFill>
              </a:rPr>
              <a:t> (for tablets - screens equal to or greater than 768px wide)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md (for small laptops - screens equal to or greater than 992px wide)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lg (for laptops and desktops - screens equal to or greater than 1200px wide)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classes above can be combined to create more dynamic and flexible layouts.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14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931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Structure of a Bootstrap Grid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is a basic structure of a Bootstrap grid: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First; create a row (</a:t>
            </a:r>
            <a:r>
              <a:rPr lang="en-US" altLang="en-US" sz="1800" dirty="0">
                <a:solidFill>
                  <a:srgbClr val="DC143C"/>
                </a:solidFill>
              </a:rPr>
              <a:t>&lt;div class="row"&gt;</a:t>
            </a:r>
            <a:r>
              <a:rPr lang="en-US" altLang="en-US" sz="1800" dirty="0">
                <a:solidFill>
                  <a:srgbClr val="000000"/>
                </a:solidFill>
              </a:rPr>
              <a:t>). Then, add the desired number of columns (tags with appropriate </a:t>
            </a:r>
            <a:r>
              <a:rPr lang="en-US" altLang="en-US" sz="1800" dirty="0">
                <a:solidFill>
                  <a:srgbClr val="DC143C"/>
                </a:solidFill>
              </a:rPr>
              <a:t>.col-*-*</a:t>
            </a:r>
            <a:r>
              <a:rPr lang="en-US" altLang="en-US" sz="1800" dirty="0">
                <a:solidFill>
                  <a:srgbClr val="000000"/>
                </a:solidFill>
              </a:rPr>
              <a:t> classes).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Note that numbers in </a:t>
            </a:r>
            <a:r>
              <a:rPr lang="en-US" altLang="en-US" sz="1800" dirty="0">
                <a:solidFill>
                  <a:srgbClr val="DC143C"/>
                </a:solidFill>
              </a:rPr>
              <a:t>.col-*-*</a:t>
            </a:r>
            <a:r>
              <a:rPr lang="en-US" altLang="en-US" sz="1800" dirty="0">
                <a:solidFill>
                  <a:srgbClr val="000000"/>
                </a:solidFill>
              </a:rPr>
              <a:t> should always add up to 12 for each row.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Below we have collected some examples of basic Bootstrap grid layouts.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DC24B-A7F9-4620-A656-D4B595AA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382961"/>
            <a:ext cx="27241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13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Three Equal Columns: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147BA-6284-4042-9521-4A64999F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96" y="1759407"/>
            <a:ext cx="8064896" cy="4998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919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731056-D668-4912-92D2-7A5D2B1C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18531"/>
            <a:ext cx="4680520" cy="253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300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example shows how to get a three equal-width columns starting at tablets and scaling to large desktops.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mobile phones or screens that are less than 768px wide, the columns will automatically stack.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https://www.w3schools.com/bootstrap/default.asp</a:t>
            </a:r>
            <a:r>
              <a:rPr lang="en-US" sz="1600" dirty="0">
                <a:hlinkClick r:id="rId4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926A1-EBAB-4BA3-9D2D-C72E8DAFB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444" y="4906578"/>
            <a:ext cx="4107251" cy="1505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92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Grid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example shows how to get two various-width columns starting at tablets and scaling to large desktops: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42AE0-A6C7-4522-A879-C2F8B998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978722"/>
            <a:ext cx="4603875" cy="13259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04BA3-64D1-44DA-B806-A307449C0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518" y="4978723"/>
            <a:ext cx="2927948" cy="13259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73116BA-3D35-4FA7-BC4F-870FD22025B6}"/>
              </a:ext>
            </a:extLst>
          </p:cNvPr>
          <p:cNvSpPr/>
          <p:nvPr/>
        </p:nvSpPr>
        <p:spPr>
          <a:xfrm>
            <a:off x="5148064" y="5588719"/>
            <a:ext cx="474092" cy="21602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D94E34-DE6B-41DA-A8AE-EE6CF4A11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1961316"/>
            <a:ext cx="5166932" cy="29353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34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281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03 Grid Basic</vt:lpstr>
      <vt:lpstr>03 Grid Basic</vt:lpstr>
      <vt:lpstr>03 Grid Basic</vt:lpstr>
      <vt:lpstr>03 Grid Basic</vt:lpstr>
      <vt:lpstr>03 Grid Basic</vt:lpstr>
      <vt:lpstr>03 Grid Basic</vt:lpstr>
      <vt:lpstr>03 Grid Basic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412</cp:revision>
  <dcterms:created xsi:type="dcterms:W3CDTF">2018-09-28T16:40:41Z</dcterms:created>
  <dcterms:modified xsi:type="dcterms:W3CDTF">2019-08-04T04:09:23Z</dcterms:modified>
</cp:coreProperties>
</file>