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8" r:id="rId8"/>
    <p:sldId id="275" r:id="rId9"/>
    <p:sldId id="279" r:id="rId10"/>
    <p:sldId id="277" r:id="rId11"/>
    <p:sldId id="276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0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nU_I8DKKYQ&amp;list=PL6gx4Cwl9DGBlmzzFcLgDhKTTfNLfX1IK&amp;index=1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nU_I8DKKYQ&amp;list=PL6gx4Cwl9DGBlmzzFcLgDhKTTfNLfX1IK&amp;index=1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TnU_I8DKKYQ&amp;list=PL6gx4Cwl9DGBlmzzFcLgDhKTTfNLfX1IK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Add Song to DB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73EBF8-9828-4CBE-942A-85AF0FAB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3" y="2621552"/>
            <a:ext cx="7056784" cy="34717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Add Song to Album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add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3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D7C6C-4107-4D45-AF38-CA8DF5F4D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995" y="3356992"/>
            <a:ext cx="4996805" cy="31486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A3E3BD-C9B5-4693-96E6-884D701FEA8F}"/>
              </a:ext>
            </a:extLst>
          </p:cNvPr>
          <p:cNvSpPr/>
          <p:nvPr/>
        </p:nvSpPr>
        <p:spPr>
          <a:xfrm>
            <a:off x="4427984" y="5517232"/>
            <a:ext cx="367240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26008-1D2E-4183-878E-4D4CC7A8F5D0}"/>
              </a:ext>
            </a:extLst>
          </p:cNvPr>
          <p:cNvSpPr/>
          <p:nvPr/>
        </p:nvSpPr>
        <p:spPr>
          <a:xfrm>
            <a:off x="575369" y="4149080"/>
            <a:ext cx="3114625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EEB38C-4BE1-4F51-9827-9C031F06D91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689994" y="4761148"/>
            <a:ext cx="737990" cy="10441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0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Add Song to Album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76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localhost:8080/admin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songs. We can see there is one song in the Songs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89106-3A82-4CD3-B383-5E215F70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3345992"/>
            <a:ext cx="4866853" cy="26972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D3880-FD4D-437D-9CAD-654A2E58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647705"/>
            <a:ext cx="3649241" cy="27189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23AB0E-01BD-46CD-BE0C-F27138FD5EAD}"/>
              </a:ext>
            </a:extLst>
          </p:cNvPr>
          <p:cNvSpPr/>
          <p:nvPr/>
        </p:nvSpPr>
        <p:spPr>
          <a:xfrm>
            <a:off x="755576" y="5779189"/>
            <a:ext cx="360040" cy="166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FB8BC1-08E0-4808-B99C-AE01C4B96E8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115616" y="5862666"/>
            <a:ext cx="3960440" cy="2051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04C11-9E2D-49CA-901E-98EC28359F8F}"/>
              </a:ext>
            </a:extLst>
          </p:cNvPr>
          <p:cNvSpPr/>
          <p:nvPr/>
        </p:nvSpPr>
        <p:spPr>
          <a:xfrm>
            <a:off x="5076056" y="5779189"/>
            <a:ext cx="1368151" cy="577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2640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Add Song to DB.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add Albums into the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we add songs to our database? Also, there is a relationship between the Album and Song.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6DAF7-D9B6-4829-9E24-83861D20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84" y="2818483"/>
            <a:ext cx="7435032" cy="31327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471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a string representation of the Song.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6C8B9-908A-4994-8D4E-47900EC6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7881"/>
            <a:ext cx="8102914" cy="35603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51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471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register song in admin.py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440C8-DAA0-46C3-8747-D5CD3D7D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86" y="2071867"/>
            <a:ext cx="7391028" cy="37042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430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we modify the models.py, we need to run migration again?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Only we add or delete the attribute, then we add to run the migration.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just modify the __str__, we don’t actually change the attribute of table. Therefore, no migration needed.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9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E41D642-64C8-4C59-8533-FD31C8A2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065113"/>
            <a:ext cx="4427984" cy="11061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Add Song to 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07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localhost:8080/admin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“Songs”. Right now, we don’t have any song inside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3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33195-D588-4A43-BF51-A8691E337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3" y="2856794"/>
            <a:ext cx="3803216" cy="18192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B5A635-D4BE-4153-8608-1C8F1161ECE2}"/>
              </a:ext>
            </a:extLst>
          </p:cNvPr>
          <p:cNvSpPr/>
          <p:nvPr/>
        </p:nvSpPr>
        <p:spPr>
          <a:xfrm>
            <a:off x="611560" y="4509119"/>
            <a:ext cx="360040" cy="166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4FBBA-6CE0-413D-934E-DB30C0E9048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971600" y="4592596"/>
            <a:ext cx="2232248" cy="1475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A1227-5374-4D99-AB90-68059E130453}"/>
              </a:ext>
            </a:extLst>
          </p:cNvPr>
          <p:cNvSpPr/>
          <p:nvPr/>
        </p:nvSpPr>
        <p:spPr>
          <a:xfrm>
            <a:off x="3203848" y="5984517"/>
            <a:ext cx="360040" cy="166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Open Python Shell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Open Python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add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https://www.youtube.com/watch?v=TnU_I8DKKYQ&amp;list=PL6gx4Cwl9DGBlmzzFcLgDhKTTfNLfX1IK&amp;index=17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73EBF8-9828-4CBE-942A-85AF0FAB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16517"/>
            <a:ext cx="7056784" cy="34717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8807A3-AB8A-4BC1-9814-C9BB2835072B}"/>
              </a:ext>
            </a:extLst>
          </p:cNvPr>
          <p:cNvSpPr/>
          <p:nvPr/>
        </p:nvSpPr>
        <p:spPr>
          <a:xfrm>
            <a:off x="827584" y="3212976"/>
            <a:ext cx="3456384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Add Song to Album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494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17 Add Song to DB</vt:lpstr>
      <vt:lpstr>17 Add Song to DB</vt:lpstr>
      <vt:lpstr>17 Add Song to DB</vt:lpstr>
      <vt:lpstr>17 Add Song to DB</vt:lpstr>
      <vt:lpstr>17 Add Song to DB</vt:lpstr>
      <vt:lpstr>17 Add Song to DB</vt:lpstr>
      <vt:lpstr>17.1 Open Python Shell</vt:lpstr>
      <vt:lpstr>17.1 Open Python Shell</vt:lpstr>
      <vt:lpstr>17.2 Add Song to Album</vt:lpstr>
      <vt:lpstr>17.2 Add Song to Album</vt:lpstr>
      <vt:lpstr>17.2 Add Song to Album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1034</cp:revision>
  <dcterms:created xsi:type="dcterms:W3CDTF">2018-09-28T16:40:41Z</dcterms:created>
  <dcterms:modified xsi:type="dcterms:W3CDTF">2019-05-29T18:27:50Z</dcterms:modified>
</cp:coreProperties>
</file>